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809" r:id="rId4"/>
    <p:sldMasterId id="2147483838" r:id="rId5"/>
  </p:sldMasterIdLst>
  <p:notesMasterIdLst>
    <p:notesMasterId r:id="rId19"/>
  </p:notesMasterIdLst>
  <p:handoutMasterIdLst>
    <p:handoutMasterId r:id="rId20"/>
  </p:handoutMasterIdLst>
  <p:sldIdLst>
    <p:sldId id="325" r:id="rId6"/>
    <p:sldId id="322" r:id="rId7"/>
    <p:sldId id="328" r:id="rId8"/>
    <p:sldId id="324" r:id="rId9"/>
    <p:sldId id="326" r:id="rId10"/>
    <p:sldId id="299" r:id="rId11"/>
    <p:sldId id="319" r:id="rId12"/>
    <p:sldId id="318" r:id="rId13"/>
    <p:sldId id="306" r:id="rId14"/>
    <p:sldId id="256" r:id="rId15"/>
    <p:sldId id="315" r:id="rId16"/>
    <p:sldId id="320" r:id="rId17"/>
    <p:sldId id="321" r:id="rId18"/>
  </p:sldIdLst>
  <p:sldSz cx="18288000" cy="10287000"/>
  <p:notesSz cx="6858000" cy="9144000"/>
  <p:embeddedFontLst>
    <p:embeddedFont>
      <p:font typeface="Alegreya Sans SC" panose="020B0604020202020204" charset="0"/>
      <p:regular r:id="rId21"/>
      <p:bold r:id="rId22"/>
      <p:italic r:id="rId23"/>
      <p:boldItalic r:id="rId24"/>
    </p:embeddedFont>
    <p:embeddedFont>
      <p:font typeface="Anaheim" panose="020B0604020202020204" charset="0"/>
      <p:regular r:id="rId25"/>
    </p:embeddedFont>
    <p:embeddedFont>
      <p:font typeface="Cabin" panose="020B0604020202020204" charset="0"/>
      <p:regular r:id="rId26"/>
      <p:bold r:id="rId27"/>
      <p:italic r:id="rId28"/>
      <p:boldItalic r:id="rId29"/>
    </p:embeddedFont>
    <p:embeddedFont>
      <p:font typeface="Calibri" panose="020F0502020204030204" pitchFamily="34" charset="0"/>
      <p:regular r:id="rId30"/>
      <p:bold r:id="rId31"/>
      <p:italic r:id="rId32"/>
      <p:boldItalic r:id="rId33"/>
    </p:embeddedFont>
    <p:embeddedFont>
      <p:font typeface="Fira Sans Medium Bold" panose="020B0604020202020204" charset="0"/>
      <p:regular r:id="rId34"/>
    </p:embeddedFont>
    <p:embeddedFont>
      <p:font typeface="Georgia" panose="02040502050405020303" pitchFamily="18" charset="0"/>
      <p:regular r:id="rId35"/>
      <p:bold r:id="rId36"/>
      <p:italic r:id="rId37"/>
      <p:boldItalic r:id="rId38"/>
    </p:embeddedFont>
    <p:embeddedFont>
      <p:font typeface="Georgia Pro Cond" panose="02040506050405020303" pitchFamily="18" charset="0"/>
      <p:regular r:id="rId39"/>
      <p:bold r:id="rId40"/>
      <p:italic r:id="rId41"/>
      <p:boldItalic r:id="rId42"/>
    </p:embeddedFont>
    <p:embeddedFont>
      <p:font typeface="Georgia Pro Light" panose="02040302050405020303" pitchFamily="18" charset="0"/>
      <p:regular r:id="rId43"/>
      <p:italic r:id="rId44"/>
    </p:embeddedFont>
    <p:embeddedFont>
      <p:font typeface="Lato" panose="020F0502020204030203" pitchFamily="34" charset="0"/>
      <p:regular r:id="rId45"/>
      <p:bold r:id="rId46"/>
      <p:italic r:id="rId47"/>
      <p:boldItalic r:id="rId48"/>
    </p:embeddedFont>
    <p:embeddedFont>
      <p:font typeface="Nanum Gothic" panose="020B0604020202020204" charset="0"/>
      <p:regular r:id="rId49"/>
      <p:bold r:id="rId50"/>
    </p:embeddedFont>
    <p:embeddedFont>
      <p:font typeface="Proxima Nova" panose="020B0604020202020204" charset="0"/>
      <p:regular r:id="rId51"/>
      <p:bold r:id="rId52"/>
      <p:italic r:id="rId53"/>
      <p:boldItalic r:id="rId54"/>
    </p:embeddedFont>
    <p:embeddedFont>
      <p:font typeface="Proxima Nova Semibold" panose="020B0604020202020204" charset="0"/>
      <p:regular r:id="rId55"/>
      <p:bold r:id="rId56"/>
      <p:boldItalic r:id="rId57"/>
    </p:embeddedFont>
    <p:embeddedFont>
      <p:font typeface="Roboto Condensed" panose="02000000000000000000" pitchFamily="2" charset="0"/>
      <p:regular r:id="rId58"/>
      <p:bold r:id="rId59"/>
      <p:italic r:id="rId60"/>
      <p:boldItalic r:id="rId61"/>
    </p:embeddedFont>
    <p:embeddedFont>
      <p:font typeface="Roboto Condensed Light" panose="02000000000000000000" pitchFamily="2" charset="0"/>
      <p:regular r:id="rId62"/>
      <p:italic r:id="rId63"/>
    </p:embeddedFont>
    <p:embeddedFont>
      <p:font typeface="Segoe UI" panose="020B0502040204020203" pitchFamily="34" charset="0"/>
      <p:regular r:id="rId64"/>
      <p:bold r:id="rId65"/>
      <p:italic r:id="rId66"/>
      <p:boldItalic r:id="rId67"/>
    </p:embeddedFont>
    <p:embeddedFont>
      <p:font typeface="Tw Cen MT" panose="020B0602020104020603" pitchFamily="34" charset="0"/>
      <p:regular r:id="rId68"/>
      <p:bold r:id="rId69"/>
      <p:italic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280F"/>
    <a:srgbClr val="008080"/>
    <a:srgbClr val="58B6C0"/>
    <a:srgbClr val="4A7090"/>
    <a:srgbClr val="CDDCE7"/>
    <a:srgbClr val="BCE2E6"/>
    <a:srgbClr val="F2C5A7"/>
    <a:srgbClr val="A3591C"/>
    <a:srgbClr val="99F983"/>
    <a:srgbClr val="00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292" autoAdjust="0"/>
  </p:normalViewPr>
  <p:slideViewPr>
    <p:cSldViewPr snapToGrid="0">
      <p:cViewPr varScale="1">
        <p:scale>
          <a:sx n="50" d="100"/>
          <a:sy n="50" d="100"/>
        </p:scale>
        <p:origin x="1104" y="5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font" Target="fonts/font6.fntdata"/><Relationship Id="rId21" Type="http://schemas.openxmlformats.org/officeDocument/2006/relationships/font" Target="fonts/font1.fntdata"/><Relationship Id="rId42" Type="http://schemas.openxmlformats.org/officeDocument/2006/relationships/font" Target="fonts/font22.fntdata"/><Relationship Id="rId47" Type="http://schemas.openxmlformats.org/officeDocument/2006/relationships/font" Target="fonts/font27.fntdata"/><Relationship Id="rId63" Type="http://schemas.openxmlformats.org/officeDocument/2006/relationships/font" Target="fonts/font43.fntdata"/><Relationship Id="rId68" Type="http://schemas.openxmlformats.org/officeDocument/2006/relationships/font" Target="fonts/font48.fntdata"/><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font" Target="fonts/font9.fntdata"/><Relationship Id="rId11" Type="http://schemas.openxmlformats.org/officeDocument/2006/relationships/slide" Target="slides/slide6.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3" Type="http://schemas.openxmlformats.org/officeDocument/2006/relationships/font" Target="fonts/font33.fntdata"/><Relationship Id="rId58" Type="http://schemas.openxmlformats.org/officeDocument/2006/relationships/font" Target="fonts/font38.fntdata"/><Relationship Id="rId66" Type="http://schemas.openxmlformats.org/officeDocument/2006/relationships/font" Target="fonts/font46.fntdata"/><Relationship Id="rId74"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font" Target="fonts/font41.fntdata"/><Relationship Id="rId19" Type="http://schemas.openxmlformats.org/officeDocument/2006/relationships/notesMaster" Target="notesMasters/notesMaster1.xml"/><Relationship Id="rId14" Type="http://schemas.openxmlformats.org/officeDocument/2006/relationships/slide" Target="slides/slide9.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font" Target="fonts/font28.fntdata"/><Relationship Id="rId56" Type="http://schemas.openxmlformats.org/officeDocument/2006/relationships/font" Target="fonts/font36.fntdata"/><Relationship Id="rId64" Type="http://schemas.openxmlformats.org/officeDocument/2006/relationships/font" Target="fonts/font44.fntdata"/><Relationship Id="rId69" Type="http://schemas.openxmlformats.org/officeDocument/2006/relationships/font" Target="fonts/font49.fntdata"/><Relationship Id="rId8" Type="http://schemas.openxmlformats.org/officeDocument/2006/relationships/slide" Target="slides/slide3.xml"/><Relationship Id="rId51" Type="http://schemas.openxmlformats.org/officeDocument/2006/relationships/font" Target="fonts/font31.fntdata"/><Relationship Id="rId72"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59" Type="http://schemas.openxmlformats.org/officeDocument/2006/relationships/font" Target="fonts/font39.fntdata"/><Relationship Id="rId67" Type="http://schemas.openxmlformats.org/officeDocument/2006/relationships/font" Target="fonts/font47.fntdata"/><Relationship Id="rId20" Type="http://schemas.openxmlformats.org/officeDocument/2006/relationships/handoutMaster" Target="handoutMasters/handoutMaster1.xml"/><Relationship Id="rId41" Type="http://schemas.openxmlformats.org/officeDocument/2006/relationships/font" Target="fonts/font21.fntdata"/><Relationship Id="rId54" Type="http://schemas.openxmlformats.org/officeDocument/2006/relationships/font" Target="fonts/font34.fntdata"/><Relationship Id="rId62" Type="http://schemas.openxmlformats.org/officeDocument/2006/relationships/font" Target="fonts/font42.fntdata"/><Relationship Id="rId70" Type="http://schemas.openxmlformats.org/officeDocument/2006/relationships/font" Target="fonts/font50.fntdata"/><Relationship Id="rId75"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font" Target="fonts/font29.fntdata"/><Relationship Id="rId57" Type="http://schemas.openxmlformats.org/officeDocument/2006/relationships/font" Target="fonts/font37.fntdata"/><Relationship Id="rId10" Type="http://schemas.openxmlformats.org/officeDocument/2006/relationships/slide" Target="slides/slide5.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font" Target="fonts/font32.fntdata"/><Relationship Id="rId60" Type="http://schemas.openxmlformats.org/officeDocument/2006/relationships/font" Target="fonts/font40.fntdata"/><Relationship Id="rId65" Type="http://schemas.openxmlformats.org/officeDocument/2006/relationships/font" Target="fonts/font45.fntdata"/><Relationship Id="rId73"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font" Target="fonts/font19.fntdata"/><Relationship Id="rId34" Type="http://schemas.openxmlformats.org/officeDocument/2006/relationships/font" Target="fonts/font14.fntdata"/><Relationship Id="rId50" Type="http://schemas.openxmlformats.org/officeDocument/2006/relationships/font" Target="fonts/font30.fntdata"/><Relationship Id="rId55" Type="http://schemas.openxmlformats.org/officeDocument/2006/relationships/font" Target="fonts/font35.fntdata"/><Relationship Id="rId7" Type="http://schemas.openxmlformats.org/officeDocument/2006/relationships/slide" Target="slides/slide2.xml"/><Relationship Id="rId71" Type="http://schemas.openxmlformats.org/officeDocument/2006/relationships/font" Target="fonts/font5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D53344FB-4642-C3E9-DB18-2307152CC69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B62D4BD9-5798-7E00-B955-ABDCB52F5AB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F30FC2-B6E9-49E2-83D6-B6444AAF4BD7}" type="datetimeFigureOut">
              <a:rPr lang="fr-FR" smtClean="0"/>
              <a:t>14/02/2023</a:t>
            </a:fld>
            <a:endParaRPr lang="fr-FR"/>
          </a:p>
        </p:txBody>
      </p:sp>
      <p:sp>
        <p:nvSpPr>
          <p:cNvPr id="4" name="Espace réservé du pied de page 3">
            <a:extLst>
              <a:ext uri="{FF2B5EF4-FFF2-40B4-BE49-F238E27FC236}">
                <a16:creationId xmlns:a16="http://schemas.microsoft.com/office/drawing/2014/main" id="{CDE483C8-1AFF-D8F2-D4B8-DBBA010F40A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955A1916-4E88-46B8-A5DE-961FACC3A3C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2CEB83-F9BA-4164-B1EF-CBA41C83C295}" type="slidenum">
              <a:rPr lang="fr-FR" smtClean="0"/>
              <a:t>‹N°›</a:t>
            </a:fld>
            <a:endParaRPr lang="fr-FR"/>
          </a:p>
        </p:txBody>
      </p:sp>
    </p:spTree>
    <p:extLst>
      <p:ext uri="{BB962C8B-B14F-4D97-AF65-F5344CB8AC3E}">
        <p14:creationId xmlns:p14="http://schemas.microsoft.com/office/powerpoint/2010/main" val="3957665426"/>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69CF0E-F1AD-47DA-BEFD-6195B7DF94C7}" type="datetimeFigureOut">
              <a:rPr lang="fr-FR" smtClean="0"/>
              <a:t>14/02/2023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19362C-02F4-4566-9656-19C2B4EC79DF}" type="slidenum">
              <a:rPr lang="fr-FR" smtClean="0"/>
              <a:t>‹N°›</a:t>
            </a:fld>
            <a:endParaRPr lang="fr-FR"/>
          </a:p>
        </p:txBody>
      </p:sp>
    </p:spTree>
    <p:extLst>
      <p:ext uri="{BB962C8B-B14F-4D97-AF65-F5344CB8AC3E}">
        <p14:creationId xmlns:p14="http://schemas.microsoft.com/office/powerpoint/2010/main" val="2257924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7819362C-02F4-4566-9656-19C2B4EC79DF}" type="slidenum">
              <a:rPr lang="fr-FR" smtClean="0"/>
              <a:t>3</a:t>
            </a:fld>
            <a:endParaRPr lang="fr-FR"/>
          </a:p>
        </p:txBody>
      </p:sp>
    </p:spTree>
    <p:extLst>
      <p:ext uri="{BB962C8B-B14F-4D97-AF65-F5344CB8AC3E}">
        <p14:creationId xmlns:p14="http://schemas.microsoft.com/office/powerpoint/2010/main" val="2441476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7819362C-02F4-4566-9656-19C2B4EC79DF}" type="slidenum">
              <a:rPr lang="fr-FR" smtClean="0"/>
              <a:t>4</a:t>
            </a:fld>
            <a:endParaRPr lang="fr-FR"/>
          </a:p>
        </p:txBody>
      </p:sp>
    </p:spTree>
    <p:extLst>
      <p:ext uri="{BB962C8B-B14F-4D97-AF65-F5344CB8AC3E}">
        <p14:creationId xmlns:p14="http://schemas.microsoft.com/office/powerpoint/2010/main" val="2479221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Pour </a:t>
            </a:r>
            <a:r>
              <a:rPr lang="en-GB" dirty="0" err="1"/>
              <a:t>notre</a:t>
            </a:r>
            <a:r>
              <a:rPr lang="en-GB" dirty="0"/>
              <a:t> patient A, on </a:t>
            </a:r>
            <a:r>
              <a:rPr lang="en-GB" dirty="0" err="1"/>
              <a:t>veut</a:t>
            </a:r>
            <a:r>
              <a:rPr lang="en-GB" dirty="0"/>
              <a:t> </a:t>
            </a:r>
            <a:r>
              <a:rPr lang="en-GB" dirty="0" err="1"/>
              <a:t>prédir</a:t>
            </a:r>
            <a:r>
              <a:rPr lang="en-GB" dirty="0"/>
              <a:t> </a:t>
            </a:r>
            <a:r>
              <a:rPr lang="en-GB" dirty="0" err="1"/>
              <a:t>sa</a:t>
            </a:r>
            <a:r>
              <a:rPr lang="en-GB" dirty="0"/>
              <a:t> </a:t>
            </a:r>
            <a:r>
              <a:rPr lang="en-GB" dirty="0" err="1"/>
              <a:t>survenance</a:t>
            </a:r>
            <a:r>
              <a:rPr lang="en-GB" dirty="0"/>
              <a:t> de </a:t>
            </a:r>
            <a:r>
              <a:rPr lang="en-GB" dirty="0" err="1"/>
              <a:t>rétinopathie</a:t>
            </a:r>
            <a:r>
              <a:rPr lang="en-GB" dirty="0"/>
              <a:t> </a:t>
            </a:r>
            <a:r>
              <a:rPr lang="en-GB" dirty="0" err="1"/>
              <a:t>apartir</a:t>
            </a:r>
            <a:r>
              <a:rPr lang="en-GB" dirty="0"/>
              <a:t> de </a:t>
            </a:r>
            <a:r>
              <a:rPr lang="en-GB" dirty="0" err="1"/>
              <a:t>ses</a:t>
            </a:r>
            <a:r>
              <a:rPr lang="en-GB" dirty="0"/>
              <a:t> </a:t>
            </a:r>
            <a:r>
              <a:rPr lang="en-GB" dirty="0" err="1"/>
              <a:t>characteristiques</a:t>
            </a:r>
            <a:r>
              <a:rPr lang="en-GB" dirty="0"/>
              <a:t> : </a:t>
            </a:r>
            <a:r>
              <a:rPr lang="en-GB" dirty="0" err="1"/>
              <a:t>constituant</a:t>
            </a:r>
            <a:r>
              <a:rPr lang="en-GB" dirty="0"/>
              <a:t> </a:t>
            </a:r>
            <a:r>
              <a:rPr lang="en-GB" dirty="0" err="1"/>
              <a:t>nos</a:t>
            </a:r>
            <a:r>
              <a:rPr lang="en-GB" dirty="0"/>
              <a:t> variables </a:t>
            </a:r>
            <a:r>
              <a:rPr lang="en-GB" dirty="0" err="1"/>
              <a:t>explicatives</a:t>
            </a:r>
            <a:r>
              <a:rPr lang="en-GB" dirty="0"/>
              <a:t> pour </a:t>
            </a:r>
            <a:r>
              <a:rPr lang="en-GB" dirty="0" err="1"/>
              <a:t>notre</a:t>
            </a:r>
            <a:r>
              <a:rPr lang="en-GB" dirty="0"/>
              <a:t> </a:t>
            </a:r>
            <a:r>
              <a:rPr lang="en-GB" dirty="0" err="1"/>
              <a:t>modele</a:t>
            </a:r>
            <a:r>
              <a:rPr lang="en-GB" dirty="0"/>
              <a:t>. </a:t>
            </a:r>
            <a:endParaRPr lang="fr-FR" dirty="0"/>
          </a:p>
          <a:p>
            <a:endParaRPr lang="fr-FR" dirty="0"/>
          </a:p>
        </p:txBody>
      </p:sp>
      <p:sp>
        <p:nvSpPr>
          <p:cNvPr id="4" name="Espace réservé du numéro de diapositive 3"/>
          <p:cNvSpPr>
            <a:spLocks noGrp="1"/>
          </p:cNvSpPr>
          <p:nvPr>
            <p:ph type="sldNum" sz="quarter" idx="5"/>
          </p:nvPr>
        </p:nvSpPr>
        <p:spPr/>
        <p:txBody>
          <a:bodyPr/>
          <a:lstStyle/>
          <a:p>
            <a:fld id="{7819362C-02F4-4566-9656-19C2B4EC79DF}" type="slidenum">
              <a:rPr lang="fr-FR" smtClean="0"/>
              <a:t>5</a:t>
            </a:fld>
            <a:endParaRPr lang="fr-FR"/>
          </a:p>
        </p:txBody>
      </p:sp>
    </p:spTree>
    <p:extLst>
      <p:ext uri="{BB962C8B-B14F-4D97-AF65-F5344CB8AC3E}">
        <p14:creationId xmlns:p14="http://schemas.microsoft.com/office/powerpoint/2010/main" val="27515496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27450" y="3064700"/>
            <a:ext cx="9964200" cy="3213000"/>
          </a:xfrm>
          <a:prstGeom prst="rect">
            <a:avLst/>
          </a:prstGeom>
        </p:spPr>
        <p:txBody>
          <a:bodyPr spcFirstLastPara="1" wrap="square" lIns="91425" tIns="91425" rIns="91425" bIns="91425" anchor="b" anchorCtr="0">
            <a:noAutofit/>
          </a:bodyPr>
          <a:lstStyle>
            <a:lvl1pPr lvl="0">
              <a:spcBef>
                <a:spcPts val="0"/>
              </a:spcBef>
              <a:spcAft>
                <a:spcPts val="0"/>
              </a:spcAft>
              <a:buClr>
                <a:srgbClr val="342524"/>
              </a:buClr>
              <a:buSzPts val="5200"/>
              <a:buNone/>
              <a:defRPr sz="10400" b="1">
                <a:solidFill>
                  <a:srgbClr val="342524"/>
                </a:solidFill>
                <a:latin typeface="Alegreya Sans SC"/>
                <a:ea typeface="Alegreya Sans SC"/>
                <a:cs typeface="Alegreya Sans SC"/>
                <a:sym typeface="Alegreya Sans SC"/>
              </a:defRPr>
            </a:lvl1pPr>
            <a:lvl2pPr lvl="1" algn="ctr">
              <a:spcBef>
                <a:spcPts val="0"/>
              </a:spcBef>
              <a:spcAft>
                <a:spcPts val="0"/>
              </a:spcAft>
              <a:buSzPts val="5200"/>
              <a:buNone/>
              <a:defRPr sz="10400"/>
            </a:lvl2pPr>
            <a:lvl3pPr lvl="2" algn="ctr">
              <a:spcBef>
                <a:spcPts val="0"/>
              </a:spcBef>
              <a:spcAft>
                <a:spcPts val="0"/>
              </a:spcAft>
              <a:buSzPts val="5200"/>
              <a:buNone/>
              <a:defRPr sz="10400"/>
            </a:lvl3pPr>
            <a:lvl4pPr lvl="3" algn="ctr">
              <a:spcBef>
                <a:spcPts val="0"/>
              </a:spcBef>
              <a:spcAft>
                <a:spcPts val="0"/>
              </a:spcAft>
              <a:buSzPts val="5200"/>
              <a:buNone/>
              <a:defRPr sz="10400"/>
            </a:lvl4pPr>
            <a:lvl5pPr lvl="4" algn="ctr">
              <a:spcBef>
                <a:spcPts val="0"/>
              </a:spcBef>
              <a:spcAft>
                <a:spcPts val="0"/>
              </a:spcAft>
              <a:buSzPts val="5200"/>
              <a:buNone/>
              <a:defRPr sz="10400"/>
            </a:lvl5pPr>
            <a:lvl6pPr lvl="5" algn="ctr">
              <a:spcBef>
                <a:spcPts val="0"/>
              </a:spcBef>
              <a:spcAft>
                <a:spcPts val="0"/>
              </a:spcAft>
              <a:buSzPts val="5200"/>
              <a:buNone/>
              <a:defRPr sz="10400"/>
            </a:lvl6pPr>
            <a:lvl7pPr lvl="6" algn="ctr">
              <a:spcBef>
                <a:spcPts val="0"/>
              </a:spcBef>
              <a:spcAft>
                <a:spcPts val="0"/>
              </a:spcAft>
              <a:buSzPts val="5200"/>
              <a:buNone/>
              <a:defRPr sz="10400"/>
            </a:lvl7pPr>
            <a:lvl8pPr lvl="7" algn="ctr">
              <a:spcBef>
                <a:spcPts val="0"/>
              </a:spcBef>
              <a:spcAft>
                <a:spcPts val="0"/>
              </a:spcAft>
              <a:buSzPts val="5200"/>
              <a:buNone/>
              <a:defRPr sz="10400"/>
            </a:lvl8pPr>
            <a:lvl9pPr lvl="8" algn="ctr">
              <a:spcBef>
                <a:spcPts val="0"/>
              </a:spcBef>
              <a:spcAft>
                <a:spcPts val="0"/>
              </a:spcAft>
              <a:buSzPts val="5200"/>
              <a:buNone/>
              <a:defRPr sz="10400"/>
            </a:lvl9pPr>
          </a:lstStyle>
          <a:p>
            <a:r>
              <a:rPr lang="fr-FR"/>
              <a:t>Modifiez le style du titre</a:t>
            </a:r>
            <a:endParaRPr/>
          </a:p>
        </p:txBody>
      </p:sp>
      <p:sp>
        <p:nvSpPr>
          <p:cNvPr id="10" name="Google Shape;10;p2"/>
          <p:cNvSpPr txBox="1">
            <a:spLocks noGrp="1"/>
          </p:cNvSpPr>
          <p:nvPr>
            <p:ph type="subTitle" idx="1"/>
          </p:nvPr>
        </p:nvSpPr>
        <p:spPr>
          <a:xfrm>
            <a:off x="1427450" y="6199300"/>
            <a:ext cx="10332000" cy="1023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232E44"/>
              </a:buClr>
              <a:buSzPts val="2800"/>
              <a:buNone/>
              <a:defRPr>
                <a:solidFill>
                  <a:srgbClr val="232E44"/>
                </a:solidFill>
                <a:latin typeface="Roboto Condensed"/>
                <a:ea typeface="Roboto Condensed"/>
                <a:cs typeface="Roboto Condensed"/>
                <a:sym typeface="Roboto Condensed"/>
              </a:defRPr>
            </a:lvl1pPr>
            <a:lvl2pPr lvl="1" algn="ctr">
              <a:lnSpc>
                <a:spcPct val="100000"/>
              </a:lnSpc>
              <a:spcBef>
                <a:spcPts val="0"/>
              </a:spcBef>
              <a:spcAft>
                <a:spcPts val="0"/>
              </a:spcAft>
              <a:buSzPts val="2800"/>
              <a:buNone/>
              <a:defRPr sz="5600"/>
            </a:lvl2pPr>
            <a:lvl3pPr lvl="2" algn="ctr">
              <a:lnSpc>
                <a:spcPct val="100000"/>
              </a:lnSpc>
              <a:spcBef>
                <a:spcPts val="0"/>
              </a:spcBef>
              <a:spcAft>
                <a:spcPts val="0"/>
              </a:spcAft>
              <a:buSzPts val="2800"/>
              <a:buNone/>
              <a:defRPr sz="5600"/>
            </a:lvl3pPr>
            <a:lvl4pPr lvl="3" algn="ctr">
              <a:lnSpc>
                <a:spcPct val="100000"/>
              </a:lnSpc>
              <a:spcBef>
                <a:spcPts val="0"/>
              </a:spcBef>
              <a:spcAft>
                <a:spcPts val="0"/>
              </a:spcAft>
              <a:buSzPts val="2800"/>
              <a:buNone/>
              <a:defRPr sz="5600"/>
            </a:lvl4pPr>
            <a:lvl5pPr lvl="4" algn="ctr">
              <a:lnSpc>
                <a:spcPct val="100000"/>
              </a:lnSpc>
              <a:spcBef>
                <a:spcPts val="0"/>
              </a:spcBef>
              <a:spcAft>
                <a:spcPts val="0"/>
              </a:spcAft>
              <a:buSzPts val="2800"/>
              <a:buNone/>
              <a:defRPr sz="5600"/>
            </a:lvl5pPr>
            <a:lvl6pPr lvl="5" algn="ctr">
              <a:lnSpc>
                <a:spcPct val="100000"/>
              </a:lnSpc>
              <a:spcBef>
                <a:spcPts val="0"/>
              </a:spcBef>
              <a:spcAft>
                <a:spcPts val="0"/>
              </a:spcAft>
              <a:buSzPts val="2800"/>
              <a:buNone/>
              <a:defRPr sz="5600"/>
            </a:lvl6pPr>
            <a:lvl7pPr lvl="6" algn="ctr">
              <a:lnSpc>
                <a:spcPct val="100000"/>
              </a:lnSpc>
              <a:spcBef>
                <a:spcPts val="0"/>
              </a:spcBef>
              <a:spcAft>
                <a:spcPts val="0"/>
              </a:spcAft>
              <a:buSzPts val="2800"/>
              <a:buNone/>
              <a:defRPr sz="5600"/>
            </a:lvl7pPr>
            <a:lvl8pPr lvl="7" algn="ctr">
              <a:lnSpc>
                <a:spcPct val="100000"/>
              </a:lnSpc>
              <a:spcBef>
                <a:spcPts val="0"/>
              </a:spcBef>
              <a:spcAft>
                <a:spcPts val="0"/>
              </a:spcAft>
              <a:buSzPts val="2800"/>
              <a:buNone/>
              <a:defRPr sz="5600"/>
            </a:lvl8pPr>
            <a:lvl9pPr lvl="8" algn="ctr">
              <a:lnSpc>
                <a:spcPct val="100000"/>
              </a:lnSpc>
              <a:spcBef>
                <a:spcPts val="0"/>
              </a:spcBef>
              <a:spcAft>
                <a:spcPts val="0"/>
              </a:spcAft>
              <a:buSzPts val="2800"/>
              <a:buNone/>
              <a:defRPr sz="5600"/>
            </a:lvl9pPr>
          </a:lstStyle>
          <a:p>
            <a:r>
              <a:rPr lang="fr-FR"/>
              <a:t>Modifiez le style des sous-titres du masque</a:t>
            </a:r>
            <a:endParaRPr/>
          </a:p>
        </p:txBody>
      </p:sp>
      <p:sp>
        <p:nvSpPr>
          <p:cNvPr id="11" name="Google Shape;11;p2"/>
          <p:cNvSpPr/>
          <p:nvPr/>
        </p:nvSpPr>
        <p:spPr>
          <a:xfrm>
            <a:off x="9255767" y="7527174"/>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2" name="Google Shape;12;p2"/>
          <p:cNvSpPr/>
          <p:nvPr/>
        </p:nvSpPr>
        <p:spPr>
          <a:xfrm>
            <a:off x="11946632" y="374780"/>
            <a:ext cx="1173240" cy="999756"/>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3" name="Google Shape;13;p2"/>
          <p:cNvSpPr/>
          <p:nvPr/>
        </p:nvSpPr>
        <p:spPr>
          <a:xfrm rot="5400000">
            <a:off x="3321253" y="838716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4" name="Google Shape;14;p2"/>
          <p:cNvSpPr/>
          <p:nvPr/>
        </p:nvSpPr>
        <p:spPr>
          <a:xfrm rot="-5400000">
            <a:off x="67872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5" name="Google Shape;15;p2"/>
          <p:cNvSpPr/>
          <p:nvPr/>
        </p:nvSpPr>
        <p:spPr>
          <a:xfrm>
            <a:off x="16670605" y="8805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6" name="Google Shape;16;p2"/>
          <p:cNvSpPr/>
          <p:nvPr/>
        </p:nvSpPr>
        <p:spPr>
          <a:xfrm>
            <a:off x="2933700"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7" name="Google Shape;17;p2"/>
          <p:cNvSpPr/>
          <p:nvPr/>
        </p:nvSpPr>
        <p:spPr>
          <a:xfrm>
            <a:off x="49530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8" name="Google Shape;18;p2"/>
          <p:cNvSpPr/>
          <p:nvPr/>
        </p:nvSpPr>
        <p:spPr>
          <a:xfrm>
            <a:off x="1778325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9" name="Google Shape;19;p2"/>
          <p:cNvSpPr/>
          <p:nvPr/>
        </p:nvSpPr>
        <p:spPr>
          <a:xfrm>
            <a:off x="12534900" y="3380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0" name="Google Shape;20;p2"/>
          <p:cNvSpPr/>
          <p:nvPr/>
        </p:nvSpPr>
        <p:spPr>
          <a:xfrm>
            <a:off x="10677600" y="91128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1" name="Google Shape;21;p2"/>
          <p:cNvSpPr/>
          <p:nvPr/>
        </p:nvSpPr>
        <p:spPr>
          <a:xfrm>
            <a:off x="4762500" y="95963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36262728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07"/>
        <p:cNvGrpSpPr/>
        <p:nvPr/>
      </p:nvGrpSpPr>
      <p:grpSpPr>
        <a:xfrm>
          <a:off x="0" y="0"/>
          <a:ext cx="0" cy="0"/>
          <a:chOff x="0" y="0"/>
          <a:chExt cx="0" cy="0"/>
        </a:xfrm>
      </p:grpSpPr>
      <p:sp>
        <p:nvSpPr>
          <p:cNvPr id="108" name="Google Shape;108;p11"/>
          <p:cNvSpPr txBox="1">
            <a:spLocks noGrp="1"/>
          </p:cNvSpPr>
          <p:nvPr>
            <p:ph type="title" hasCustomPrompt="1"/>
          </p:nvPr>
        </p:nvSpPr>
        <p:spPr>
          <a:xfrm>
            <a:off x="623400" y="1079000"/>
            <a:ext cx="17041200" cy="27744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24000"/>
            </a:lvl1pPr>
            <a:lvl2pPr lvl="1" algn="ctr">
              <a:spcBef>
                <a:spcPts val="0"/>
              </a:spcBef>
              <a:spcAft>
                <a:spcPts val="0"/>
              </a:spcAft>
              <a:buSzPts val="12000"/>
              <a:buNone/>
              <a:defRPr sz="24000"/>
            </a:lvl2pPr>
            <a:lvl3pPr lvl="2" algn="ctr">
              <a:spcBef>
                <a:spcPts val="0"/>
              </a:spcBef>
              <a:spcAft>
                <a:spcPts val="0"/>
              </a:spcAft>
              <a:buSzPts val="12000"/>
              <a:buNone/>
              <a:defRPr sz="24000"/>
            </a:lvl3pPr>
            <a:lvl4pPr lvl="3" algn="ctr">
              <a:spcBef>
                <a:spcPts val="0"/>
              </a:spcBef>
              <a:spcAft>
                <a:spcPts val="0"/>
              </a:spcAft>
              <a:buSzPts val="12000"/>
              <a:buNone/>
              <a:defRPr sz="24000"/>
            </a:lvl4pPr>
            <a:lvl5pPr lvl="4" algn="ctr">
              <a:spcBef>
                <a:spcPts val="0"/>
              </a:spcBef>
              <a:spcAft>
                <a:spcPts val="0"/>
              </a:spcAft>
              <a:buSzPts val="12000"/>
              <a:buNone/>
              <a:defRPr sz="24000"/>
            </a:lvl5pPr>
            <a:lvl6pPr lvl="5" algn="ctr">
              <a:spcBef>
                <a:spcPts val="0"/>
              </a:spcBef>
              <a:spcAft>
                <a:spcPts val="0"/>
              </a:spcAft>
              <a:buSzPts val="12000"/>
              <a:buNone/>
              <a:defRPr sz="24000"/>
            </a:lvl6pPr>
            <a:lvl7pPr lvl="6" algn="ctr">
              <a:spcBef>
                <a:spcPts val="0"/>
              </a:spcBef>
              <a:spcAft>
                <a:spcPts val="0"/>
              </a:spcAft>
              <a:buSzPts val="12000"/>
              <a:buNone/>
              <a:defRPr sz="24000"/>
            </a:lvl7pPr>
            <a:lvl8pPr lvl="7" algn="ctr">
              <a:spcBef>
                <a:spcPts val="0"/>
              </a:spcBef>
              <a:spcAft>
                <a:spcPts val="0"/>
              </a:spcAft>
              <a:buSzPts val="12000"/>
              <a:buNone/>
              <a:defRPr sz="24000"/>
            </a:lvl8pPr>
            <a:lvl9pPr lvl="8" algn="ctr">
              <a:spcBef>
                <a:spcPts val="0"/>
              </a:spcBef>
              <a:spcAft>
                <a:spcPts val="0"/>
              </a:spcAft>
              <a:buSzPts val="12000"/>
              <a:buNone/>
              <a:defRPr sz="24000"/>
            </a:lvl9pPr>
          </a:lstStyle>
          <a:p>
            <a:r>
              <a:t>xx%</a:t>
            </a:r>
          </a:p>
        </p:txBody>
      </p:sp>
      <p:sp>
        <p:nvSpPr>
          <p:cNvPr id="109" name="Google Shape;109;p11"/>
          <p:cNvSpPr txBox="1">
            <a:spLocks noGrp="1"/>
          </p:cNvSpPr>
          <p:nvPr>
            <p:ph type="body" idx="1"/>
          </p:nvPr>
        </p:nvSpPr>
        <p:spPr>
          <a:xfrm>
            <a:off x="1426450" y="3599350"/>
            <a:ext cx="15435600" cy="1163400"/>
          </a:xfrm>
          <a:prstGeom prst="rect">
            <a:avLst/>
          </a:prstGeom>
        </p:spPr>
        <p:txBody>
          <a:bodyPr spcFirstLastPara="1" wrap="square" lIns="91425" tIns="91425" rIns="91425" bIns="91425" anchor="t" anchorCtr="0">
            <a:normAutofit/>
          </a:bodyPr>
          <a:lstStyle>
            <a:lvl1pPr marL="914400" lvl="0" indent="-685800" algn="ctr">
              <a:spcBef>
                <a:spcPts val="0"/>
              </a:spcBef>
              <a:spcAft>
                <a:spcPts val="0"/>
              </a:spcAft>
              <a:buSzPts val="1800"/>
              <a:buChar char="●"/>
              <a:defRPr sz="4000"/>
            </a:lvl1pPr>
            <a:lvl2pPr marL="1828800" lvl="1" indent="-635000" algn="ctr">
              <a:spcBef>
                <a:spcPts val="0"/>
              </a:spcBef>
              <a:spcAft>
                <a:spcPts val="0"/>
              </a:spcAft>
              <a:buSzPts val="1400"/>
              <a:buChar char="○"/>
              <a:defRPr/>
            </a:lvl2pPr>
            <a:lvl3pPr marL="2743200" lvl="2" indent="-635000" algn="ctr">
              <a:spcBef>
                <a:spcPts val="0"/>
              </a:spcBef>
              <a:spcAft>
                <a:spcPts val="0"/>
              </a:spcAft>
              <a:buSzPts val="1400"/>
              <a:buChar char="■"/>
              <a:defRPr/>
            </a:lvl3pPr>
            <a:lvl4pPr marL="3657600" lvl="3" indent="-635000" algn="ctr">
              <a:spcBef>
                <a:spcPts val="0"/>
              </a:spcBef>
              <a:spcAft>
                <a:spcPts val="0"/>
              </a:spcAft>
              <a:buSzPts val="1400"/>
              <a:buChar char="●"/>
              <a:defRPr/>
            </a:lvl4pPr>
            <a:lvl5pPr marL="4572000" lvl="4" indent="-635000" algn="ctr">
              <a:spcBef>
                <a:spcPts val="0"/>
              </a:spcBef>
              <a:spcAft>
                <a:spcPts val="0"/>
              </a:spcAft>
              <a:buSzPts val="1400"/>
              <a:buChar char="○"/>
              <a:defRPr/>
            </a:lvl5pPr>
            <a:lvl6pPr marL="5486400" lvl="5" indent="-635000" algn="ctr">
              <a:spcBef>
                <a:spcPts val="0"/>
              </a:spcBef>
              <a:spcAft>
                <a:spcPts val="0"/>
              </a:spcAft>
              <a:buSzPts val="1400"/>
              <a:buChar char="■"/>
              <a:defRPr/>
            </a:lvl6pPr>
            <a:lvl7pPr marL="6400800" lvl="6" indent="-635000" algn="ctr">
              <a:spcBef>
                <a:spcPts val="0"/>
              </a:spcBef>
              <a:spcAft>
                <a:spcPts val="0"/>
              </a:spcAft>
              <a:buSzPts val="1400"/>
              <a:buChar char="●"/>
              <a:defRPr/>
            </a:lvl7pPr>
            <a:lvl8pPr marL="7315200" lvl="7" indent="-635000" algn="ctr">
              <a:spcBef>
                <a:spcPts val="0"/>
              </a:spcBef>
              <a:spcAft>
                <a:spcPts val="0"/>
              </a:spcAft>
              <a:buSzPts val="1400"/>
              <a:buChar char="○"/>
              <a:defRPr/>
            </a:lvl8pPr>
            <a:lvl9pPr marL="8229600" lvl="8" indent="-635000" algn="ctr">
              <a:spcBef>
                <a:spcPts val="0"/>
              </a:spcBef>
              <a:spcAft>
                <a:spcPts val="0"/>
              </a:spcAft>
              <a:buSzPts val="1400"/>
              <a:buChar char="■"/>
              <a:defRPr/>
            </a:lvl9pPr>
          </a:lstStyle>
          <a:p>
            <a:pPr lvl="0"/>
            <a:r>
              <a:rPr lang="fr-FR"/>
              <a:t>Cliquez pour modifier les styles du texte du masque</a:t>
            </a:r>
          </a:p>
        </p:txBody>
      </p:sp>
      <p:sp>
        <p:nvSpPr>
          <p:cNvPr id="110" name="Google Shape;110;p11"/>
          <p:cNvSpPr/>
          <p:nvPr/>
        </p:nvSpPr>
        <p:spPr>
          <a:xfrm>
            <a:off x="1083317" y="3983874"/>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11" name="Google Shape;111;p11"/>
          <p:cNvSpPr/>
          <p:nvPr/>
        </p:nvSpPr>
        <p:spPr>
          <a:xfrm>
            <a:off x="14899382" y="4965830"/>
            <a:ext cx="1173240" cy="999756"/>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12" name="Google Shape;112;p11"/>
          <p:cNvSpPr/>
          <p:nvPr/>
        </p:nvSpPr>
        <p:spPr>
          <a:xfrm rot="-5400000">
            <a:off x="67872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13" name="Google Shape;113;p11"/>
          <p:cNvSpPr/>
          <p:nvPr/>
        </p:nvSpPr>
        <p:spPr>
          <a:xfrm>
            <a:off x="16670605" y="8805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14" name="Google Shape;114;p11"/>
          <p:cNvSpPr/>
          <p:nvPr/>
        </p:nvSpPr>
        <p:spPr>
          <a:xfrm>
            <a:off x="49530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15" name="Google Shape;115;p11"/>
          <p:cNvSpPr/>
          <p:nvPr/>
        </p:nvSpPr>
        <p:spPr>
          <a:xfrm>
            <a:off x="1778325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16" name="Google Shape;116;p11"/>
          <p:cNvSpPr/>
          <p:nvPr/>
        </p:nvSpPr>
        <p:spPr>
          <a:xfrm>
            <a:off x="15487650" y="492905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17" name="Google Shape;117;p11"/>
          <p:cNvSpPr/>
          <p:nvPr/>
        </p:nvSpPr>
        <p:spPr>
          <a:xfrm>
            <a:off x="2505150" y="5569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2687772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8"/>
        <p:cNvGrpSpPr/>
        <p:nvPr/>
      </p:nvGrpSpPr>
      <p:grpSpPr>
        <a:xfrm>
          <a:off x="0" y="0"/>
          <a:ext cx="0" cy="0"/>
          <a:chOff x="0" y="0"/>
          <a:chExt cx="0" cy="0"/>
        </a:xfrm>
      </p:grpSpPr>
    </p:spTree>
    <p:extLst>
      <p:ext uri="{BB962C8B-B14F-4D97-AF65-F5344CB8AC3E}">
        <p14:creationId xmlns:p14="http://schemas.microsoft.com/office/powerpoint/2010/main" val="1063039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40"/>
        <p:cNvGrpSpPr/>
        <p:nvPr/>
      </p:nvGrpSpPr>
      <p:grpSpPr>
        <a:xfrm>
          <a:off x="0" y="0"/>
          <a:ext cx="0" cy="0"/>
          <a:chOff x="0" y="0"/>
          <a:chExt cx="0" cy="0"/>
        </a:xfrm>
      </p:grpSpPr>
      <p:sp>
        <p:nvSpPr>
          <p:cNvPr id="141" name="Google Shape;141;p14"/>
          <p:cNvSpPr txBox="1">
            <a:spLocks noGrp="1"/>
          </p:cNvSpPr>
          <p:nvPr>
            <p:ph type="subTitle" idx="1"/>
          </p:nvPr>
        </p:nvSpPr>
        <p:spPr>
          <a:xfrm>
            <a:off x="3097478" y="6356818"/>
            <a:ext cx="4901400" cy="841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accent6"/>
              </a:buClr>
              <a:buSzPts val="1800"/>
              <a:buFont typeface="Cabin"/>
              <a:buNone/>
              <a:defRPr sz="40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2pPr>
            <a:lvl3pPr lvl="2"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3pPr>
            <a:lvl4pPr lvl="3"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4pPr>
            <a:lvl5pPr lvl="4"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5pPr>
            <a:lvl6pPr lvl="5"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6pPr>
            <a:lvl7pPr lvl="6"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7pPr>
            <a:lvl8pPr lvl="7"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8pPr>
            <a:lvl9pPr lvl="8"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9pPr>
          </a:lstStyle>
          <a:p>
            <a:r>
              <a:rPr lang="fr-FR"/>
              <a:t>Modifiez le style des sous-titres du masque</a:t>
            </a:r>
            <a:endParaRPr/>
          </a:p>
        </p:txBody>
      </p:sp>
      <p:sp>
        <p:nvSpPr>
          <p:cNvPr id="142" name="Google Shape;142;p14"/>
          <p:cNvSpPr txBox="1">
            <a:spLocks noGrp="1"/>
          </p:cNvSpPr>
          <p:nvPr>
            <p:ph type="subTitle" idx="2"/>
          </p:nvPr>
        </p:nvSpPr>
        <p:spPr>
          <a:xfrm>
            <a:off x="3097478" y="7041590"/>
            <a:ext cx="4901400" cy="24138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143" name="Google Shape;143;p14"/>
          <p:cNvSpPr txBox="1">
            <a:spLocks noGrp="1"/>
          </p:cNvSpPr>
          <p:nvPr>
            <p:ph type="subTitle" idx="3"/>
          </p:nvPr>
        </p:nvSpPr>
        <p:spPr>
          <a:xfrm>
            <a:off x="10289122" y="6356818"/>
            <a:ext cx="4901400" cy="8412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6"/>
              </a:buClr>
              <a:buSzPts val="1800"/>
              <a:buFont typeface="Cabin"/>
              <a:buNone/>
              <a:defRPr sz="40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2pPr>
            <a:lvl3pPr lvl="2"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3pPr>
            <a:lvl4pPr lvl="3"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4pPr>
            <a:lvl5pPr lvl="4"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5pPr>
            <a:lvl6pPr lvl="5"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6pPr>
            <a:lvl7pPr lvl="6"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7pPr>
            <a:lvl8pPr lvl="7"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8pPr>
            <a:lvl9pPr lvl="8" algn="ctr" rtl="0">
              <a:spcBef>
                <a:spcPts val="0"/>
              </a:spcBef>
              <a:spcAft>
                <a:spcPts val="0"/>
              </a:spcAft>
              <a:buClr>
                <a:schemeClr val="accent6"/>
              </a:buClr>
              <a:buSzPts val="1800"/>
              <a:buFont typeface="Cabin"/>
              <a:buNone/>
              <a:defRPr sz="3600" b="1">
                <a:solidFill>
                  <a:schemeClr val="accent6"/>
                </a:solidFill>
                <a:latin typeface="Cabin"/>
                <a:ea typeface="Cabin"/>
                <a:cs typeface="Cabin"/>
                <a:sym typeface="Cabin"/>
              </a:defRPr>
            </a:lvl9pPr>
          </a:lstStyle>
          <a:p>
            <a:r>
              <a:rPr lang="fr-FR"/>
              <a:t>Modifiez le style des sous-titres du masque</a:t>
            </a:r>
            <a:endParaRPr/>
          </a:p>
        </p:txBody>
      </p:sp>
      <p:sp>
        <p:nvSpPr>
          <p:cNvPr id="144" name="Google Shape;144;p14"/>
          <p:cNvSpPr txBox="1">
            <a:spLocks noGrp="1"/>
          </p:cNvSpPr>
          <p:nvPr>
            <p:ph type="subTitle" idx="4"/>
          </p:nvPr>
        </p:nvSpPr>
        <p:spPr>
          <a:xfrm>
            <a:off x="10289122" y="7041590"/>
            <a:ext cx="4901400" cy="24138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145" name="Google Shape;145;p14"/>
          <p:cNvSpPr txBox="1">
            <a:spLocks noGrp="1"/>
          </p:cNvSpPr>
          <p:nvPr>
            <p:ph type="title" hasCustomPrompt="1"/>
          </p:nvPr>
        </p:nvSpPr>
        <p:spPr>
          <a:xfrm>
            <a:off x="4148078" y="3609800"/>
            <a:ext cx="2800200" cy="12930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2800"/>
              <a:buNone/>
              <a:defRPr sz="7200">
                <a:solidFill>
                  <a:schemeClr val="accent4"/>
                </a:solidFill>
              </a:defRPr>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r>
              <a:t>xx%</a:t>
            </a:r>
          </a:p>
        </p:txBody>
      </p:sp>
      <p:sp>
        <p:nvSpPr>
          <p:cNvPr id="146" name="Google Shape;146;p14"/>
          <p:cNvSpPr txBox="1">
            <a:spLocks noGrp="1"/>
          </p:cNvSpPr>
          <p:nvPr>
            <p:ph type="title" idx="5" hasCustomPrompt="1"/>
          </p:nvPr>
        </p:nvSpPr>
        <p:spPr>
          <a:xfrm flipH="1">
            <a:off x="11339722" y="3609800"/>
            <a:ext cx="2800200" cy="12930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2800"/>
              <a:buNone/>
              <a:defRPr sz="7200">
                <a:solidFill>
                  <a:srgbClr val="D99740"/>
                </a:solidFill>
              </a:defRPr>
            </a:lvl1pPr>
            <a:lvl2pPr lvl="1" rtl="0">
              <a:spcBef>
                <a:spcPts val="0"/>
              </a:spcBef>
              <a:spcAft>
                <a:spcPts val="0"/>
              </a:spcAft>
              <a:buSzPts val="2800"/>
              <a:buFont typeface="Alegreya Sans SC"/>
              <a:buNone/>
              <a:defRPr>
                <a:latin typeface="Alegreya Sans SC"/>
                <a:ea typeface="Alegreya Sans SC"/>
                <a:cs typeface="Alegreya Sans SC"/>
                <a:sym typeface="Alegreya Sans SC"/>
              </a:defRPr>
            </a:lvl2pPr>
            <a:lvl3pPr lvl="2" rtl="0">
              <a:spcBef>
                <a:spcPts val="0"/>
              </a:spcBef>
              <a:spcAft>
                <a:spcPts val="0"/>
              </a:spcAft>
              <a:buSzPts val="2800"/>
              <a:buFont typeface="Alegreya Sans SC"/>
              <a:buNone/>
              <a:defRPr>
                <a:latin typeface="Alegreya Sans SC"/>
                <a:ea typeface="Alegreya Sans SC"/>
                <a:cs typeface="Alegreya Sans SC"/>
                <a:sym typeface="Alegreya Sans SC"/>
              </a:defRPr>
            </a:lvl3pPr>
            <a:lvl4pPr lvl="3" rtl="0">
              <a:spcBef>
                <a:spcPts val="0"/>
              </a:spcBef>
              <a:spcAft>
                <a:spcPts val="0"/>
              </a:spcAft>
              <a:buSzPts val="2800"/>
              <a:buFont typeface="Alegreya Sans SC"/>
              <a:buNone/>
              <a:defRPr>
                <a:latin typeface="Alegreya Sans SC"/>
                <a:ea typeface="Alegreya Sans SC"/>
                <a:cs typeface="Alegreya Sans SC"/>
                <a:sym typeface="Alegreya Sans SC"/>
              </a:defRPr>
            </a:lvl4pPr>
            <a:lvl5pPr lvl="4" rtl="0">
              <a:spcBef>
                <a:spcPts val="0"/>
              </a:spcBef>
              <a:spcAft>
                <a:spcPts val="0"/>
              </a:spcAft>
              <a:buSzPts val="2800"/>
              <a:buFont typeface="Alegreya Sans SC"/>
              <a:buNone/>
              <a:defRPr>
                <a:latin typeface="Alegreya Sans SC"/>
                <a:ea typeface="Alegreya Sans SC"/>
                <a:cs typeface="Alegreya Sans SC"/>
                <a:sym typeface="Alegreya Sans SC"/>
              </a:defRPr>
            </a:lvl5pPr>
            <a:lvl6pPr lvl="5" rtl="0">
              <a:spcBef>
                <a:spcPts val="0"/>
              </a:spcBef>
              <a:spcAft>
                <a:spcPts val="0"/>
              </a:spcAft>
              <a:buSzPts val="2800"/>
              <a:buFont typeface="Alegreya Sans SC"/>
              <a:buNone/>
              <a:defRPr>
                <a:latin typeface="Alegreya Sans SC"/>
                <a:ea typeface="Alegreya Sans SC"/>
                <a:cs typeface="Alegreya Sans SC"/>
                <a:sym typeface="Alegreya Sans SC"/>
              </a:defRPr>
            </a:lvl6pPr>
            <a:lvl7pPr lvl="6" rtl="0">
              <a:spcBef>
                <a:spcPts val="0"/>
              </a:spcBef>
              <a:spcAft>
                <a:spcPts val="0"/>
              </a:spcAft>
              <a:buSzPts val="2800"/>
              <a:buFont typeface="Alegreya Sans SC"/>
              <a:buNone/>
              <a:defRPr>
                <a:latin typeface="Alegreya Sans SC"/>
                <a:ea typeface="Alegreya Sans SC"/>
                <a:cs typeface="Alegreya Sans SC"/>
                <a:sym typeface="Alegreya Sans SC"/>
              </a:defRPr>
            </a:lvl7pPr>
            <a:lvl8pPr lvl="7" rtl="0">
              <a:spcBef>
                <a:spcPts val="0"/>
              </a:spcBef>
              <a:spcAft>
                <a:spcPts val="0"/>
              </a:spcAft>
              <a:buSzPts val="2800"/>
              <a:buFont typeface="Alegreya Sans SC"/>
              <a:buNone/>
              <a:defRPr>
                <a:latin typeface="Alegreya Sans SC"/>
                <a:ea typeface="Alegreya Sans SC"/>
                <a:cs typeface="Alegreya Sans SC"/>
                <a:sym typeface="Alegreya Sans SC"/>
              </a:defRPr>
            </a:lvl8pPr>
            <a:lvl9pPr lvl="8" rtl="0">
              <a:spcBef>
                <a:spcPts val="0"/>
              </a:spcBef>
              <a:spcAft>
                <a:spcPts val="0"/>
              </a:spcAft>
              <a:buSzPts val="2800"/>
              <a:buFont typeface="Alegreya Sans SC"/>
              <a:buNone/>
              <a:defRPr>
                <a:latin typeface="Alegreya Sans SC"/>
                <a:ea typeface="Alegreya Sans SC"/>
                <a:cs typeface="Alegreya Sans SC"/>
                <a:sym typeface="Alegreya Sans SC"/>
              </a:defRPr>
            </a:lvl9pPr>
          </a:lstStyle>
          <a:p>
            <a:r>
              <a:t>xx%</a:t>
            </a:r>
          </a:p>
        </p:txBody>
      </p:sp>
      <p:sp>
        <p:nvSpPr>
          <p:cNvPr id="147" name="Google Shape;147;p14"/>
          <p:cNvSpPr txBox="1">
            <a:spLocks noGrp="1"/>
          </p:cNvSpPr>
          <p:nvPr>
            <p:ph type="title" idx="6"/>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148" name="Google Shape;148;p14"/>
          <p:cNvSpPr/>
          <p:nvPr/>
        </p:nvSpPr>
        <p:spPr>
          <a:xfrm rot="-5400000" flipH="1">
            <a:off x="14735679" y="838716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49" name="Google Shape;149;p14"/>
          <p:cNvSpPr/>
          <p:nvPr/>
        </p:nvSpPr>
        <p:spPr>
          <a:xfrm rot="5400000" flipH="1">
            <a:off x="15616110"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50" name="Google Shape;150;p14"/>
          <p:cNvSpPr/>
          <p:nvPr/>
        </p:nvSpPr>
        <p:spPr>
          <a:xfrm rot="-5217044" flipH="1">
            <a:off x="518440" y="968724"/>
            <a:ext cx="2135976" cy="1818184"/>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51" name="Google Shape;151;p14"/>
          <p:cNvSpPr/>
          <p:nvPr/>
        </p:nvSpPr>
        <p:spPr>
          <a:xfrm flipH="1">
            <a:off x="14665788"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52" name="Google Shape;152;p14"/>
          <p:cNvSpPr/>
          <p:nvPr/>
        </p:nvSpPr>
        <p:spPr>
          <a:xfrm flipH="1">
            <a:off x="17104188"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53" name="Google Shape;153;p14"/>
          <p:cNvSpPr/>
          <p:nvPr/>
        </p:nvSpPr>
        <p:spPr>
          <a:xfrm rot="-5216396" flipH="1">
            <a:off x="535474" y="1871788"/>
            <a:ext cx="191072" cy="191072"/>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54" name="Google Shape;154;p14"/>
          <p:cNvSpPr/>
          <p:nvPr/>
        </p:nvSpPr>
        <p:spPr>
          <a:xfrm flipH="1">
            <a:off x="14716188" y="95963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55" name="Google Shape;155;p14"/>
          <p:cNvSpPr/>
          <p:nvPr/>
        </p:nvSpPr>
        <p:spPr>
          <a:xfrm flipH="1">
            <a:off x="16646988" y="8974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56" name="Google Shape;156;p14"/>
          <p:cNvSpPr/>
          <p:nvPr/>
        </p:nvSpPr>
        <p:spPr>
          <a:xfrm flipH="1">
            <a:off x="2524188" y="7571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12974766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57"/>
        <p:cNvGrpSpPr/>
        <p:nvPr/>
      </p:nvGrpSpPr>
      <p:grpSpPr>
        <a:xfrm>
          <a:off x="0" y="0"/>
          <a:ext cx="0" cy="0"/>
          <a:chOff x="0" y="0"/>
          <a:chExt cx="0" cy="0"/>
        </a:xfrm>
      </p:grpSpPr>
      <p:sp>
        <p:nvSpPr>
          <p:cNvPr id="158" name="Google Shape;158;p15"/>
          <p:cNvSpPr txBox="1">
            <a:spLocks noGrp="1"/>
          </p:cNvSpPr>
          <p:nvPr>
            <p:ph type="title"/>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159" name="Google Shape;159;p15"/>
          <p:cNvSpPr/>
          <p:nvPr/>
        </p:nvSpPr>
        <p:spPr>
          <a:xfrm flipH="1">
            <a:off x="4365616" y="374780"/>
            <a:ext cx="1173240" cy="999756"/>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60" name="Google Shape;160;p15"/>
          <p:cNvSpPr/>
          <p:nvPr/>
        </p:nvSpPr>
        <p:spPr>
          <a:xfrm rot="5400000">
            <a:off x="16469210" y="8468233"/>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61" name="Google Shape;161;p15"/>
          <p:cNvSpPr/>
          <p:nvPr/>
        </p:nvSpPr>
        <p:spPr>
          <a:xfrm flipH="1">
            <a:off x="-101793" y="4233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62" name="Google Shape;162;p15"/>
          <p:cNvSpPr/>
          <p:nvPr/>
        </p:nvSpPr>
        <p:spPr>
          <a:xfrm rot="10800000">
            <a:off x="15518888" y="9503704"/>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63" name="Google Shape;163;p15"/>
          <p:cNvSpPr/>
          <p:nvPr/>
        </p:nvSpPr>
        <p:spPr>
          <a:xfrm rot="10800000">
            <a:off x="17957288" y="9351304"/>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64" name="Google Shape;164;p15"/>
          <p:cNvSpPr/>
          <p:nvPr/>
        </p:nvSpPr>
        <p:spPr>
          <a:xfrm flipH="1">
            <a:off x="730638" y="2877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65" name="Google Shape;165;p15"/>
          <p:cNvSpPr/>
          <p:nvPr/>
        </p:nvSpPr>
        <p:spPr>
          <a:xfrm flipH="1">
            <a:off x="4810188" y="3380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25714937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66"/>
        <p:cNvGrpSpPr/>
        <p:nvPr/>
      </p:nvGrpSpPr>
      <p:grpSpPr>
        <a:xfrm>
          <a:off x="0" y="0"/>
          <a:ext cx="0" cy="0"/>
          <a:chOff x="0" y="0"/>
          <a:chExt cx="0" cy="0"/>
        </a:xfrm>
      </p:grpSpPr>
      <p:sp>
        <p:nvSpPr>
          <p:cNvPr id="167" name="Google Shape;167;p16"/>
          <p:cNvSpPr txBox="1">
            <a:spLocks noGrp="1"/>
          </p:cNvSpPr>
          <p:nvPr>
            <p:ph type="title"/>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168" name="Google Shape;168;p16"/>
          <p:cNvSpPr/>
          <p:nvPr/>
        </p:nvSpPr>
        <p:spPr>
          <a:xfrm rot="5400000">
            <a:off x="382628" y="8468233"/>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69" name="Google Shape;169;p16"/>
          <p:cNvSpPr/>
          <p:nvPr/>
        </p:nvSpPr>
        <p:spPr>
          <a:xfrm>
            <a:off x="16061005" y="13377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70" name="Google Shape;170;p16"/>
          <p:cNvSpPr/>
          <p:nvPr/>
        </p:nvSpPr>
        <p:spPr>
          <a:xfrm rot="10800000">
            <a:off x="384806" y="8213704"/>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71" name="Google Shape;171;p16"/>
          <p:cNvSpPr/>
          <p:nvPr/>
        </p:nvSpPr>
        <p:spPr>
          <a:xfrm rot="10800000">
            <a:off x="1870706" y="9351304"/>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72" name="Google Shape;172;p16"/>
          <p:cNvSpPr/>
          <p:nvPr/>
        </p:nvSpPr>
        <p:spPr>
          <a:xfrm>
            <a:off x="16564050" y="3030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73" name="Google Shape;173;p16"/>
          <p:cNvSpPr/>
          <p:nvPr/>
        </p:nvSpPr>
        <p:spPr>
          <a:xfrm>
            <a:off x="17326050" y="3400450"/>
            <a:ext cx="126000" cy="1260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21149765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74"/>
        <p:cNvGrpSpPr/>
        <p:nvPr/>
      </p:nvGrpSpPr>
      <p:grpSpPr>
        <a:xfrm>
          <a:off x="0" y="0"/>
          <a:ext cx="0" cy="0"/>
          <a:chOff x="0" y="0"/>
          <a:chExt cx="0" cy="0"/>
        </a:xfrm>
      </p:grpSpPr>
      <p:sp>
        <p:nvSpPr>
          <p:cNvPr id="175" name="Google Shape;175;p17"/>
          <p:cNvSpPr txBox="1">
            <a:spLocks noGrp="1"/>
          </p:cNvSpPr>
          <p:nvPr>
            <p:ph type="title"/>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176" name="Google Shape;176;p17"/>
          <p:cNvSpPr/>
          <p:nvPr/>
        </p:nvSpPr>
        <p:spPr>
          <a:xfrm flipH="1">
            <a:off x="3908416" y="374780"/>
            <a:ext cx="1173240" cy="999756"/>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77" name="Google Shape;177;p17"/>
          <p:cNvSpPr/>
          <p:nvPr/>
        </p:nvSpPr>
        <p:spPr>
          <a:xfrm rot="5400000" flipH="1">
            <a:off x="16073310"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78" name="Google Shape;178;p17"/>
          <p:cNvSpPr/>
          <p:nvPr/>
        </p:nvSpPr>
        <p:spPr>
          <a:xfrm flipH="1">
            <a:off x="-558993" y="4233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79" name="Google Shape;179;p17"/>
          <p:cNvSpPr/>
          <p:nvPr/>
        </p:nvSpPr>
        <p:spPr>
          <a:xfrm flipH="1">
            <a:off x="15122988"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80" name="Google Shape;180;p17"/>
          <p:cNvSpPr/>
          <p:nvPr/>
        </p:nvSpPr>
        <p:spPr>
          <a:xfrm flipH="1">
            <a:off x="17561388"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81" name="Google Shape;181;p17"/>
          <p:cNvSpPr/>
          <p:nvPr/>
        </p:nvSpPr>
        <p:spPr>
          <a:xfrm flipH="1">
            <a:off x="273438" y="2877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82" name="Google Shape;182;p17"/>
          <p:cNvSpPr/>
          <p:nvPr/>
        </p:nvSpPr>
        <p:spPr>
          <a:xfrm flipH="1">
            <a:off x="4352988" y="3380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2466718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4">
  <p:cSld name="Title only 4">
    <p:spTree>
      <p:nvGrpSpPr>
        <p:cNvPr id="1" name="Shape 183"/>
        <p:cNvGrpSpPr/>
        <p:nvPr/>
      </p:nvGrpSpPr>
      <p:grpSpPr>
        <a:xfrm>
          <a:off x="0" y="0"/>
          <a:ext cx="0" cy="0"/>
          <a:chOff x="0" y="0"/>
          <a:chExt cx="0" cy="0"/>
        </a:xfrm>
      </p:grpSpPr>
      <p:sp>
        <p:nvSpPr>
          <p:cNvPr id="184" name="Google Shape;184;p18"/>
          <p:cNvSpPr txBox="1">
            <a:spLocks noGrp="1"/>
          </p:cNvSpPr>
          <p:nvPr>
            <p:ph type="title"/>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185" name="Google Shape;185;p18"/>
          <p:cNvSpPr/>
          <p:nvPr/>
        </p:nvSpPr>
        <p:spPr>
          <a:xfrm rot="5400000">
            <a:off x="16469210" y="8468233"/>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86" name="Google Shape;186;p18"/>
          <p:cNvSpPr/>
          <p:nvPr/>
        </p:nvSpPr>
        <p:spPr>
          <a:xfrm flipH="1">
            <a:off x="-101793" y="4233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87" name="Google Shape;187;p18"/>
          <p:cNvSpPr/>
          <p:nvPr/>
        </p:nvSpPr>
        <p:spPr>
          <a:xfrm rot="10800000">
            <a:off x="15518888" y="9503704"/>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88" name="Google Shape;188;p18"/>
          <p:cNvSpPr/>
          <p:nvPr/>
        </p:nvSpPr>
        <p:spPr>
          <a:xfrm rot="10800000">
            <a:off x="17957288" y="9351304"/>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89" name="Google Shape;189;p18"/>
          <p:cNvSpPr/>
          <p:nvPr/>
        </p:nvSpPr>
        <p:spPr>
          <a:xfrm flipH="1">
            <a:off x="730638" y="2877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90" name="Google Shape;190;p18"/>
          <p:cNvSpPr/>
          <p:nvPr/>
        </p:nvSpPr>
        <p:spPr>
          <a:xfrm>
            <a:off x="1915356" y="610328"/>
            <a:ext cx="253700" cy="25370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91" name="Google Shape;191;p18"/>
          <p:cNvSpPr/>
          <p:nvPr/>
        </p:nvSpPr>
        <p:spPr>
          <a:xfrm>
            <a:off x="17155356" y="7925528"/>
            <a:ext cx="253700" cy="25370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14685110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92"/>
        <p:cNvGrpSpPr/>
        <p:nvPr/>
      </p:nvGrpSpPr>
      <p:grpSpPr>
        <a:xfrm>
          <a:off x="0" y="0"/>
          <a:ext cx="0" cy="0"/>
          <a:chOff x="0" y="0"/>
          <a:chExt cx="0" cy="0"/>
        </a:xfrm>
      </p:grpSpPr>
      <p:sp>
        <p:nvSpPr>
          <p:cNvPr id="193" name="Google Shape;193;p19"/>
          <p:cNvSpPr txBox="1">
            <a:spLocks noGrp="1"/>
          </p:cNvSpPr>
          <p:nvPr>
            <p:ph type="subTitle" idx="1"/>
          </p:nvPr>
        </p:nvSpPr>
        <p:spPr>
          <a:xfrm>
            <a:off x="9970200" y="3436626"/>
            <a:ext cx="6813000" cy="49944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fr-FR"/>
              <a:t>Modifiez le style des sous-titres du masque</a:t>
            </a:r>
            <a:endParaRPr/>
          </a:p>
        </p:txBody>
      </p:sp>
      <p:sp>
        <p:nvSpPr>
          <p:cNvPr id="194" name="Google Shape;194;p19"/>
          <p:cNvSpPr txBox="1">
            <a:spLocks noGrp="1"/>
          </p:cNvSpPr>
          <p:nvPr>
            <p:ph type="title"/>
          </p:nvPr>
        </p:nvSpPr>
        <p:spPr>
          <a:xfrm>
            <a:off x="9970200" y="1855976"/>
            <a:ext cx="6098400" cy="1145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fr-FR"/>
              <a:t>Modifiez le style du titre</a:t>
            </a:r>
            <a:endParaRPr/>
          </a:p>
        </p:txBody>
      </p:sp>
    </p:spTree>
    <p:extLst>
      <p:ext uri="{BB962C8B-B14F-4D97-AF65-F5344CB8AC3E}">
        <p14:creationId xmlns:p14="http://schemas.microsoft.com/office/powerpoint/2010/main" val="55125658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95"/>
        <p:cNvGrpSpPr/>
        <p:nvPr/>
      </p:nvGrpSpPr>
      <p:grpSpPr>
        <a:xfrm>
          <a:off x="0" y="0"/>
          <a:ext cx="0" cy="0"/>
          <a:chOff x="0" y="0"/>
          <a:chExt cx="0" cy="0"/>
        </a:xfrm>
      </p:grpSpPr>
      <p:sp>
        <p:nvSpPr>
          <p:cNvPr id="196" name="Google Shape;196;p20"/>
          <p:cNvSpPr txBox="1">
            <a:spLocks noGrp="1"/>
          </p:cNvSpPr>
          <p:nvPr>
            <p:ph type="subTitle" idx="1"/>
          </p:nvPr>
        </p:nvSpPr>
        <p:spPr>
          <a:xfrm>
            <a:off x="5737500" y="8008648"/>
            <a:ext cx="6813000" cy="13518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3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fr-FR"/>
              <a:t>Modifiez le style des sous-titres du masque</a:t>
            </a:r>
            <a:endParaRPr/>
          </a:p>
        </p:txBody>
      </p:sp>
      <p:sp>
        <p:nvSpPr>
          <p:cNvPr id="197" name="Google Shape;197;p20"/>
          <p:cNvSpPr txBox="1">
            <a:spLocks noGrp="1"/>
          </p:cNvSpPr>
          <p:nvPr>
            <p:ph type="title"/>
          </p:nvPr>
        </p:nvSpPr>
        <p:spPr>
          <a:xfrm>
            <a:off x="6094800" y="7018526"/>
            <a:ext cx="6098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fr-FR"/>
              <a:t>Modifiez le style du titre</a:t>
            </a:r>
            <a:endParaRPr/>
          </a:p>
        </p:txBody>
      </p:sp>
      <p:sp>
        <p:nvSpPr>
          <p:cNvPr id="198" name="Google Shape;198;p20"/>
          <p:cNvSpPr/>
          <p:nvPr/>
        </p:nvSpPr>
        <p:spPr>
          <a:xfrm rot="5400000">
            <a:off x="3321253" y="838716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99" name="Google Shape;199;p20"/>
          <p:cNvSpPr/>
          <p:nvPr/>
        </p:nvSpPr>
        <p:spPr>
          <a:xfrm rot="-5400000">
            <a:off x="67872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00" name="Google Shape;200;p20"/>
          <p:cNvSpPr/>
          <p:nvPr/>
        </p:nvSpPr>
        <p:spPr>
          <a:xfrm>
            <a:off x="15146605" y="31665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01" name="Google Shape;201;p20"/>
          <p:cNvSpPr/>
          <p:nvPr/>
        </p:nvSpPr>
        <p:spPr>
          <a:xfrm>
            <a:off x="2933700"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02" name="Google Shape;202;p20"/>
          <p:cNvSpPr/>
          <p:nvPr/>
        </p:nvSpPr>
        <p:spPr>
          <a:xfrm>
            <a:off x="49530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03" name="Google Shape;203;p20"/>
          <p:cNvSpPr/>
          <p:nvPr/>
        </p:nvSpPr>
        <p:spPr>
          <a:xfrm>
            <a:off x="16259250" y="3030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04" name="Google Shape;204;p20"/>
          <p:cNvSpPr/>
          <p:nvPr/>
        </p:nvSpPr>
        <p:spPr>
          <a:xfrm>
            <a:off x="2752800" y="89604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05" name="Google Shape;205;p20"/>
          <p:cNvSpPr/>
          <p:nvPr/>
        </p:nvSpPr>
        <p:spPr>
          <a:xfrm>
            <a:off x="4762500" y="95963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06" name="Google Shape;206;p20"/>
          <p:cNvSpPr/>
          <p:nvPr/>
        </p:nvSpPr>
        <p:spPr>
          <a:xfrm>
            <a:off x="15344850" y="50121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38893563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207"/>
        <p:cNvGrpSpPr/>
        <p:nvPr/>
      </p:nvGrpSpPr>
      <p:grpSpPr>
        <a:xfrm>
          <a:off x="0" y="0"/>
          <a:ext cx="0" cy="0"/>
          <a:chOff x="0" y="0"/>
          <a:chExt cx="0" cy="0"/>
        </a:xfrm>
      </p:grpSpPr>
      <p:sp>
        <p:nvSpPr>
          <p:cNvPr id="208" name="Google Shape;208;p21"/>
          <p:cNvSpPr txBox="1">
            <a:spLocks noGrp="1"/>
          </p:cNvSpPr>
          <p:nvPr>
            <p:ph type="body" idx="1"/>
          </p:nvPr>
        </p:nvSpPr>
        <p:spPr>
          <a:xfrm>
            <a:off x="1414500" y="2309750"/>
            <a:ext cx="7806000" cy="6681600"/>
          </a:xfrm>
          <a:prstGeom prst="rect">
            <a:avLst/>
          </a:prstGeom>
        </p:spPr>
        <p:txBody>
          <a:bodyPr spcFirstLastPara="1" wrap="square" lIns="91425" tIns="91425" rIns="91425" bIns="91425" anchor="t" anchorCtr="0">
            <a:normAutofit/>
          </a:bodyPr>
          <a:lstStyle>
            <a:lvl1pPr marL="914400" lvl="0" indent="-647700" rtl="0">
              <a:spcBef>
                <a:spcPts val="0"/>
              </a:spcBef>
              <a:spcAft>
                <a:spcPts val="0"/>
              </a:spcAft>
              <a:buClr>
                <a:schemeClr val="accent5"/>
              </a:buClr>
              <a:buSzPts val="1500"/>
              <a:buChar char="●"/>
              <a:defRPr sz="2800">
                <a:solidFill>
                  <a:schemeClr val="accent4"/>
                </a:solidFill>
              </a:defRPr>
            </a:lvl1pPr>
            <a:lvl2pPr marL="1828800" lvl="1" indent="-609600" rtl="0">
              <a:spcBef>
                <a:spcPts val="0"/>
              </a:spcBef>
              <a:spcAft>
                <a:spcPts val="0"/>
              </a:spcAft>
              <a:buClr>
                <a:schemeClr val="accent4"/>
              </a:buClr>
              <a:buSzPts val="1200"/>
              <a:buChar char="○"/>
              <a:defRPr sz="2400">
                <a:solidFill>
                  <a:schemeClr val="accent4"/>
                </a:solidFill>
              </a:defRPr>
            </a:lvl2pPr>
            <a:lvl3pPr marL="2743200" lvl="2" indent="-609600" rtl="0">
              <a:spcBef>
                <a:spcPts val="0"/>
              </a:spcBef>
              <a:spcAft>
                <a:spcPts val="0"/>
              </a:spcAft>
              <a:buClr>
                <a:schemeClr val="accent4"/>
              </a:buClr>
              <a:buSzPts val="1200"/>
              <a:buChar char="■"/>
              <a:defRPr sz="2400">
                <a:solidFill>
                  <a:schemeClr val="accent4"/>
                </a:solidFill>
              </a:defRPr>
            </a:lvl3pPr>
            <a:lvl4pPr marL="3657600" lvl="3" indent="-609600" rtl="0">
              <a:spcBef>
                <a:spcPts val="0"/>
              </a:spcBef>
              <a:spcAft>
                <a:spcPts val="0"/>
              </a:spcAft>
              <a:buClr>
                <a:schemeClr val="accent4"/>
              </a:buClr>
              <a:buSzPts val="1200"/>
              <a:buChar char="●"/>
              <a:defRPr sz="2400">
                <a:solidFill>
                  <a:schemeClr val="accent4"/>
                </a:solidFill>
              </a:defRPr>
            </a:lvl4pPr>
            <a:lvl5pPr marL="4572000" lvl="4" indent="-609600" rtl="0">
              <a:spcBef>
                <a:spcPts val="0"/>
              </a:spcBef>
              <a:spcAft>
                <a:spcPts val="0"/>
              </a:spcAft>
              <a:buClr>
                <a:schemeClr val="accent4"/>
              </a:buClr>
              <a:buSzPts val="1200"/>
              <a:buChar char="○"/>
              <a:defRPr sz="2400">
                <a:solidFill>
                  <a:schemeClr val="accent4"/>
                </a:solidFill>
              </a:defRPr>
            </a:lvl5pPr>
            <a:lvl6pPr marL="5486400" lvl="5" indent="-609600" rtl="0">
              <a:spcBef>
                <a:spcPts val="0"/>
              </a:spcBef>
              <a:spcAft>
                <a:spcPts val="0"/>
              </a:spcAft>
              <a:buClr>
                <a:schemeClr val="accent4"/>
              </a:buClr>
              <a:buSzPts val="1200"/>
              <a:buChar char="■"/>
              <a:defRPr sz="2400">
                <a:solidFill>
                  <a:schemeClr val="accent4"/>
                </a:solidFill>
              </a:defRPr>
            </a:lvl6pPr>
            <a:lvl7pPr marL="6400800" lvl="6" indent="-609600" rtl="0">
              <a:spcBef>
                <a:spcPts val="0"/>
              </a:spcBef>
              <a:spcAft>
                <a:spcPts val="0"/>
              </a:spcAft>
              <a:buClr>
                <a:schemeClr val="accent4"/>
              </a:buClr>
              <a:buSzPts val="1200"/>
              <a:buChar char="●"/>
              <a:defRPr sz="2400">
                <a:solidFill>
                  <a:schemeClr val="accent4"/>
                </a:solidFill>
              </a:defRPr>
            </a:lvl7pPr>
            <a:lvl8pPr marL="7315200" lvl="7" indent="-609600" rtl="0">
              <a:spcBef>
                <a:spcPts val="0"/>
              </a:spcBef>
              <a:spcAft>
                <a:spcPts val="0"/>
              </a:spcAft>
              <a:buClr>
                <a:schemeClr val="accent4"/>
              </a:buClr>
              <a:buSzPts val="1200"/>
              <a:buChar char="○"/>
              <a:defRPr sz="2400">
                <a:solidFill>
                  <a:schemeClr val="accent4"/>
                </a:solidFill>
              </a:defRPr>
            </a:lvl8pPr>
            <a:lvl9pPr marL="8229600" lvl="8" indent="-609600" rtl="0">
              <a:spcBef>
                <a:spcPts val="0"/>
              </a:spcBef>
              <a:spcAft>
                <a:spcPts val="0"/>
              </a:spcAft>
              <a:buClr>
                <a:schemeClr val="accent4"/>
              </a:buClr>
              <a:buSzPts val="1200"/>
              <a:buFont typeface="Lato"/>
              <a:buChar char="■"/>
              <a:defRPr sz="2400">
                <a:solidFill>
                  <a:schemeClr val="accent4"/>
                </a:solidFill>
                <a:latin typeface="Lato"/>
                <a:ea typeface="Lato"/>
                <a:cs typeface="Lato"/>
                <a:sym typeface="Lato"/>
              </a:defRPr>
            </a:lvl9pPr>
          </a:lstStyle>
          <a:p>
            <a:pPr lvl="0"/>
            <a:r>
              <a:rPr lang="fr-FR"/>
              <a:t>Cliquez pour modifier les styles du texte du masque</a:t>
            </a:r>
          </a:p>
        </p:txBody>
      </p:sp>
      <p:sp>
        <p:nvSpPr>
          <p:cNvPr id="209" name="Google Shape;209;p21"/>
          <p:cNvSpPr txBox="1">
            <a:spLocks noGrp="1"/>
          </p:cNvSpPr>
          <p:nvPr>
            <p:ph type="body" idx="2"/>
          </p:nvPr>
        </p:nvSpPr>
        <p:spPr>
          <a:xfrm>
            <a:off x="9961300" y="3586100"/>
            <a:ext cx="6955800" cy="5843400"/>
          </a:xfrm>
          <a:prstGeom prst="rect">
            <a:avLst/>
          </a:prstGeom>
        </p:spPr>
        <p:txBody>
          <a:bodyPr spcFirstLastPara="1" wrap="square" lIns="91425" tIns="91425" rIns="91425" bIns="91425" anchor="t" anchorCtr="0">
            <a:normAutofit/>
          </a:bodyPr>
          <a:lstStyle>
            <a:lvl1pPr marL="914400" lvl="0" indent="-647700" rtl="0">
              <a:spcBef>
                <a:spcPts val="0"/>
              </a:spcBef>
              <a:spcAft>
                <a:spcPts val="0"/>
              </a:spcAft>
              <a:buClr>
                <a:schemeClr val="accent5"/>
              </a:buClr>
              <a:buSzPts val="1500"/>
              <a:buChar char="●"/>
              <a:defRPr sz="2800">
                <a:solidFill>
                  <a:schemeClr val="accent4"/>
                </a:solidFill>
              </a:defRPr>
            </a:lvl1pPr>
            <a:lvl2pPr marL="1828800" lvl="1" indent="-609600" rtl="0">
              <a:spcBef>
                <a:spcPts val="0"/>
              </a:spcBef>
              <a:spcAft>
                <a:spcPts val="0"/>
              </a:spcAft>
              <a:buClr>
                <a:schemeClr val="accent4"/>
              </a:buClr>
              <a:buSzPts val="1200"/>
              <a:buChar char="○"/>
              <a:defRPr sz="2400">
                <a:solidFill>
                  <a:schemeClr val="accent4"/>
                </a:solidFill>
              </a:defRPr>
            </a:lvl2pPr>
            <a:lvl3pPr marL="2743200" lvl="2" indent="-609600" rtl="0">
              <a:spcBef>
                <a:spcPts val="0"/>
              </a:spcBef>
              <a:spcAft>
                <a:spcPts val="0"/>
              </a:spcAft>
              <a:buClr>
                <a:schemeClr val="accent4"/>
              </a:buClr>
              <a:buSzPts val="1200"/>
              <a:buChar char="■"/>
              <a:defRPr sz="2400">
                <a:solidFill>
                  <a:schemeClr val="accent4"/>
                </a:solidFill>
              </a:defRPr>
            </a:lvl3pPr>
            <a:lvl4pPr marL="3657600" lvl="3" indent="-609600" rtl="0">
              <a:spcBef>
                <a:spcPts val="0"/>
              </a:spcBef>
              <a:spcAft>
                <a:spcPts val="0"/>
              </a:spcAft>
              <a:buClr>
                <a:schemeClr val="accent4"/>
              </a:buClr>
              <a:buSzPts val="1200"/>
              <a:buChar char="●"/>
              <a:defRPr sz="2400">
                <a:solidFill>
                  <a:schemeClr val="accent4"/>
                </a:solidFill>
              </a:defRPr>
            </a:lvl4pPr>
            <a:lvl5pPr marL="4572000" lvl="4" indent="-609600" rtl="0">
              <a:spcBef>
                <a:spcPts val="0"/>
              </a:spcBef>
              <a:spcAft>
                <a:spcPts val="0"/>
              </a:spcAft>
              <a:buClr>
                <a:schemeClr val="accent4"/>
              </a:buClr>
              <a:buSzPts val="1200"/>
              <a:buChar char="○"/>
              <a:defRPr sz="2400">
                <a:solidFill>
                  <a:schemeClr val="accent4"/>
                </a:solidFill>
              </a:defRPr>
            </a:lvl5pPr>
            <a:lvl6pPr marL="5486400" lvl="5" indent="-609600" rtl="0">
              <a:spcBef>
                <a:spcPts val="0"/>
              </a:spcBef>
              <a:spcAft>
                <a:spcPts val="0"/>
              </a:spcAft>
              <a:buClr>
                <a:schemeClr val="accent4"/>
              </a:buClr>
              <a:buSzPts val="1200"/>
              <a:buChar char="■"/>
              <a:defRPr sz="2400">
                <a:solidFill>
                  <a:schemeClr val="accent4"/>
                </a:solidFill>
              </a:defRPr>
            </a:lvl6pPr>
            <a:lvl7pPr marL="6400800" lvl="6" indent="-609600" rtl="0">
              <a:spcBef>
                <a:spcPts val="0"/>
              </a:spcBef>
              <a:spcAft>
                <a:spcPts val="0"/>
              </a:spcAft>
              <a:buClr>
                <a:schemeClr val="accent4"/>
              </a:buClr>
              <a:buSzPts val="1200"/>
              <a:buChar char="●"/>
              <a:defRPr sz="2400">
                <a:solidFill>
                  <a:schemeClr val="accent4"/>
                </a:solidFill>
              </a:defRPr>
            </a:lvl7pPr>
            <a:lvl8pPr marL="7315200" lvl="7" indent="-609600" rtl="0">
              <a:spcBef>
                <a:spcPts val="0"/>
              </a:spcBef>
              <a:spcAft>
                <a:spcPts val="0"/>
              </a:spcAft>
              <a:buClr>
                <a:schemeClr val="accent4"/>
              </a:buClr>
              <a:buSzPts val="1200"/>
              <a:buChar char="○"/>
              <a:defRPr sz="2400">
                <a:solidFill>
                  <a:schemeClr val="accent4"/>
                </a:solidFill>
              </a:defRPr>
            </a:lvl8pPr>
            <a:lvl9pPr marL="8229600" lvl="8" indent="-609600" rtl="0">
              <a:spcBef>
                <a:spcPts val="0"/>
              </a:spcBef>
              <a:spcAft>
                <a:spcPts val="0"/>
              </a:spcAft>
              <a:buClr>
                <a:schemeClr val="accent4"/>
              </a:buClr>
              <a:buSzPts val="1200"/>
              <a:buFont typeface="Lato"/>
              <a:buChar char="■"/>
              <a:defRPr sz="2400">
                <a:solidFill>
                  <a:schemeClr val="accent4"/>
                </a:solidFill>
                <a:latin typeface="Lato"/>
                <a:ea typeface="Lato"/>
                <a:cs typeface="Lato"/>
                <a:sym typeface="Lato"/>
              </a:defRPr>
            </a:lvl9pPr>
          </a:lstStyle>
          <a:p>
            <a:pPr lvl="0"/>
            <a:r>
              <a:rPr lang="fr-FR"/>
              <a:t>Cliquez pour modifier les styles du texte du masque</a:t>
            </a:r>
          </a:p>
        </p:txBody>
      </p:sp>
      <p:sp>
        <p:nvSpPr>
          <p:cNvPr id="210" name="Google Shape;210;p21"/>
          <p:cNvSpPr txBox="1">
            <a:spLocks noGrp="1"/>
          </p:cNvSpPr>
          <p:nvPr>
            <p:ph type="title"/>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211" name="Google Shape;211;p21"/>
          <p:cNvSpPr/>
          <p:nvPr/>
        </p:nvSpPr>
        <p:spPr>
          <a:xfrm rot="-9677871">
            <a:off x="13628888" y="2167749"/>
            <a:ext cx="1173272" cy="999782"/>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12" name="Google Shape;212;p21"/>
          <p:cNvSpPr/>
          <p:nvPr/>
        </p:nvSpPr>
        <p:spPr>
          <a:xfrm rot="5400000">
            <a:off x="3321253" y="838716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13" name="Google Shape;213;p21"/>
          <p:cNvSpPr/>
          <p:nvPr/>
        </p:nvSpPr>
        <p:spPr>
          <a:xfrm rot="-5400000">
            <a:off x="67872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14" name="Google Shape;214;p21"/>
          <p:cNvSpPr/>
          <p:nvPr/>
        </p:nvSpPr>
        <p:spPr>
          <a:xfrm>
            <a:off x="15603805" y="5757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15" name="Google Shape;215;p21"/>
          <p:cNvSpPr/>
          <p:nvPr/>
        </p:nvSpPr>
        <p:spPr>
          <a:xfrm>
            <a:off x="2933700"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16" name="Google Shape;216;p21"/>
          <p:cNvSpPr/>
          <p:nvPr/>
        </p:nvSpPr>
        <p:spPr>
          <a:xfrm>
            <a:off x="49530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17" name="Google Shape;217;p21"/>
          <p:cNvSpPr/>
          <p:nvPr/>
        </p:nvSpPr>
        <p:spPr>
          <a:xfrm>
            <a:off x="16716450" y="4401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18" name="Google Shape;218;p21"/>
          <p:cNvSpPr/>
          <p:nvPr/>
        </p:nvSpPr>
        <p:spPr>
          <a:xfrm rot="-9679985">
            <a:off x="13368900" y="2131290"/>
            <a:ext cx="140596" cy="140596"/>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19" name="Google Shape;219;p21"/>
          <p:cNvSpPr/>
          <p:nvPr/>
        </p:nvSpPr>
        <p:spPr>
          <a:xfrm>
            <a:off x="4762500" y="95963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305818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4303750" y="5025322"/>
            <a:ext cx="9680400" cy="16836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9600"/>
            </a:lvl1pPr>
            <a:lvl2pPr lvl="1" algn="ctr" rtl="0">
              <a:spcBef>
                <a:spcPts val="0"/>
              </a:spcBef>
              <a:spcAft>
                <a:spcPts val="0"/>
              </a:spcAft>
              <a:buSzPts val="3600"/>
              <a:buNone/>
              <a:defRPr sz="7200"/>
            </a:lvl2pPr>
            <a:lvl3pPr lvl="2" algn="ctr" rtl="0">
              <a:spcBef>
                <a:spcPts val="0"/>
              </a:spcBef>
              <a:spcAft>
                <a:spcPts val="0"/>
              </a:spcAft>
              <a:buSzPts val="3600"/>
              <a:buNone/>
              <a:defRPr sz="7200"/>
            </a:lvl3pPr>
            <a:lvl4pPr lvl="3" algn="ctr" rtl="0">
              <a:spcBef>
                <a:spcPts val="0"/>
              </a:spcBef>
              <a:spcAft>
                <a:spcPts val="0"/>
              </a:spcAft>
              <a:buSzPts val="3600"/>
              <a:buNone/>
              <a:defRPr sz="7200"/>
            </a:lvl4pPr>
            <a:lvl5pPr lvl="4" algn="ctr" rtl="0">
              <a:spcBef>
                <a:spcPts val="0"/>
              </a:spcBef>
              <a:spcAft>
                <a:spcPts val="0"/>
              </a:spcAft>
              <a:buSzPts val="3600"/>
              <a:buNone/>
              <a:defRPr sz="7200"/>
            </a:lvl5pPr>
            <a:lvl6pPr lvl="5" algn="ctr" rtl="0">
              <a:spcBef>
                <a:spcPts val="0"/>
              </a:spcBef>
              <a:spcAft>
                <a:spcPts val="0"/>
              </a:spcAft>
              <a:buSzPts val="3600"/>
              <a:buNone/>
              <a:defRPr sz="7200"/>
            </a:lvl6pPr>
            <a:lvl7pPr lvl="6" algn="ctr" rtl="0">
              <a:spcBef>
                <a:spcPts val="0"/>
              </a:spcBef>
              <a:spcAft>
                <a:spcPts val="0"/>
              </a:spcAft>
              <a:buSzPts val="3600"/>
              <a:buNone/>
              <a:defRPr sz="7200"/>
            </a:lvl7pPr>
            <a:lvl8pPr lvl="7" algn="ctr" rtl="0">
              <a:spcBef>
                <a:spcPts val="0"/>
              </a:spcBef>
              <a:spcAft>
                <a:spcPts val="0"/>
              </a:spcAft>
              <a:buSzPts val="3600"/>
              <a:buNone/>
              <a:defRPr sz="7200"/>
            </a:lvl8pPr>
            <a:lvl9pPr lvl="8" algn="ctr" rtl="0">
              <a:spcBef>
                <a:spcPts val="0"/>
              </a:spcBef>
              <a:spcAft>
                <a:spcPts val="0"/>
              </a:spcAft>
              <a:buSzPts val="3600"/>
              <a:buNone/>
              <a:defRPr sz="7200"/>
            </a:lvl9pPr>
          </a:lstStyle>
          <a:p>
            <a:r>
              <a:rPr lang="fr-FR"/>
              <a:t>Modifiez le style du titre</a:t>
            </a:r>
            <a:endParaRPr/>
          </a:p>
        </p:txBody>
      </p:sp>
      <p:sp>
        <p:nvSpPr>
          <p:cNvPr id="24" name="Google Shape;24;p3"/>
          <p:cNvSpPr txBox="1">
            <a:spLocks noGrp="1"/>
          </p:cNvSpPr>
          <p:nvPr>
            <p:ph type="subTitle" idx="1"/>
          </p:nvPr>
        </p:nvSpPr>
        <p:spPr>
          <a:xfrm>
            <a:off x="6048250" y="6708900"/>
            <a:ext cx="6191400" cy="1226400"/>
          </a:xfrm>
          <a:prstGeom prst="rect">
            <a:avLst/>
          </a:prstGeom>
        </p:spPr>
        <p:txBody>
          <a:bodyPr spcFirstLastPara="1" wrap="square" lIns="91425" tIns="91425" rIns="91425" bIns="91425" anchor="ctr" anchorCtr="0">
            <a:normAutofit/>
          </a:bodyPr>
          <a:lstStyle>
            <a:lvl1pPr lvl="0" algn="ctr" rtl="0">
              <a:lnSpc>
                <a:spcPct val="100000"/>
              </a:lnSpc>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fr-FR"/>
              <a:t>Modifiez le style des sous-titres du masque</a:t>
            </a:r>
            <a:endParaRPr/>
          </a:p>
        </p:txBody>
      </p:sp>
      <p:sp>
        <p:nvSpPr>
          <p:cNvPr id="25" name="Google Shape;25;p3"/>
          <p:cNvSpPr txBox="1">
            <a:spLocks noGrp="1"/>
          </p:cNvSpPr>
          <p:nvPr>
            <p:ph type="title" idx="2" hasCustomPrompt="1"/>
          </p:nvPr>
        </p:nvSpPr>
        <p:spPr>
          <a:xfrm>
            <a:off x="5947450" y="1889722"/>
            <a:ext cx="6393000" cy="26784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12000"/>
              <a:buNone/>
              <a:defRPr sz="16000">
                <a:solidFill>
                  <a:schemeClr val="accent5"/>
                </a:solidFill>
              </a:defRPr>
            </a:lvl1pPr>
            <a:lvl2pPr lvl="1" algn="ctr" rtl="0">
              <a:spcBef>
                <a:spcPts val="0"/>
              </a:spcBef>
              <a:spcAft>
                <a:spcPts val="0"/>
              </a:spcAft>
              <a:buSzPts val="12000"/>
              <a:buNone/>
              <a:defRPr sz="24000"/>
            </a:lvl2pPr>
            <a:lvl3pPr lvl="2" algn="ctr" rtl="0">
              <a:spcBef>
                <a:spcPts val="0"/>
              </a:spcBef>
              <a:spcAft>
                <a:spcPts val="0"/>
              </a:spcAft>
              <a:buSzPts val="12000"/>
              <a:buNone/>
              <a:defRPr sz="24000"/>
            </a:lvl3pPr>
            <a:lvl4pPr lvl="3" algn="ctr" rtl="0">
              <a:spcBef>
                <a:spcPts val="0"/>
              </a:spcBef>
              <a:spcAft>
                <a:spcPts val="0"/>
              </a:spcAft>
              <a:buSzPts val="12000"/>
              <a:buNone/>
              <a:defRPr sz="24000"/>
            </a:lvl4pPr>
            <a:lvl5pPr lvl="4" algn="ctr" rtl="0">
              <a:spcBef>
                <a:spcPts val="0"/>
              </a:spcBef>
              <a:spcAft>
                <a:spcPts val="0"/>
              </a:spcAft>
              <a:buSzPts val="12000"/>
              <a:buNone/>
              <a:defRPr sz="24000"/>
            </a:lvl5pPr>
            <a:lvl6pPr lvl="5" algn="ctr" rtl="0">
              <a:spcBef>
                <a:spcPts val="0"/>
              </a:spcBef>
              <a:spcAft>
                <a:spcPts val="0"/>
              </a:spcAft>
              <a:buSzPts val="12000"/>
              <a:buNone/>
              <a:defRPr sz="24000"/>
            </a:lvl6pPr>
            <a:lvl7pPr lvl="6" algn="ctr" rtl="0">
              <a:spcBef>
                <a:spcPts val="0"/>
              </a:spcBef>
              <a:spcAft>
                <a:spcPts val="0"/>
              </a:spcAft>
              <a:buSzPts val="12000"/>
              <a:buNone/>
              <a:defRPr sz="24000"/>
            </a:lvl7pPr>
            <a:lvl8pPr lvl="7" algn="ctr" rtl="0">
              <a:spcBef>
                <a:spcPts val="0"/>
              </a:spcBef>
              <a:spcAft>
                <a:spcPts val="0"/>
              </a:spcAft>
              <a:buSzPts val="12000"/>
              <a:buNone/>
              <a:defRPr sz="24000"/>
            </a:lvl8pPr>
            <a:lvl9pPr lvl="8" algn="ctr" rtl="0">
              <a:spcBef>
                <a:spcPts val="0"/>
              </a:spcBef>
              <a:spcAft>
                <a:spcPts val="0"/>
              </a:spcAft>
              <a:buSzPts val="12000"/>
              <a:buNone/>
              <a:defRPr sz="24000"/>
            </a:lvl9pPr>
          </a:lstStyle>
          <a:p>
            <a:r>
              <a:t>xx%</a:t>
            </a:r>
          </a:p>
        </p:txBody>
      </p:sp>
      <p:sp>
        <p:nvSpPr>
          <p:cNvPr id="26" name="Google Shape;26;p3"/>
          <p:cNvSpPr/>
          <p:nvPr/>
        </p:nvSpPr>
        <p:spPr>
          <a:xfrm>
            <a:off x="988317" y="6117474"/>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7" name="Google Shape;27;p3"/>
          <p:cNvSpPr/>
          <p:nvPr/>
        </p:nvSpPr>
        <p:spPr>
          <a:xfrm rot="5400000">
            <a:off x="14779953" y="838711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8" name="Google Shape;28;p3"/>
          <p:cNvSpPr/>
          <p:nvPr/>
        </p:nvSpPr>
        <p:spPr>
          <a:xfrm rot="-5400000">
            <a:off x="130852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9" name="Google Shape;29;p3"/>
          <p:cNvSpPr/>
          <p:nvPr/>
        </p:nvSpPr>
        <p:spPr>
          <a:xfrm>
            <a:off x="15888955" y="249983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0" name="Google Shape;30;p3"/>
          <p:cNvSpPr/>
          <p:nvPr/>
        </p:nvSpPr>
        <p:spPr>
          <a:xfrm>
            <a:off x="49530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1" name="Google Shape;31;p3"/>
          <p:cNvSpPr/>
          <p:nvPr/>
        </p:nvSpPr>
        <p:spPr>
          <a:xfrm>
            <a:off x="16983150" y="24213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2" name="Google Shape;32;p3"/>
          <p:cNvSpPr/>
          <p:nvPr/>
        </p:nvSpPr>
        <p:spPr>
          <a:xfrm>
            <a:off x="1960850" y="592665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3" name="Google Shape;33;p3"/>
          <p:cNvSpPr/>
          <p:nvPr/>
        </p:nvSpPr>
        <p:spPr>
          <a:xfrm>
            <a:off x="16192500" y="92793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16999387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20"/>
        <p:cNvGrpSpPr/>
        <p:nvPr/>
      </p:nvGrpSpPr>
      <p:grpSpPr>
        <a:xfrm>
          <a:off x="0" y="0"/>
          <a:ext cx="0" cy="0"/>
          <a:chOff x="0" y="0"/>
          <a:chExt cx="0" cy="0"/>
        </a:xfrm>
      </p:grpSpPr>
      <p:sp>
        <p:nvSpPr>
          <p:cNvPr id="221" name="Google Shape;221;p22"/>
          <p:cNvSpPr txBox="1">
            <a:spLocks noGrp="1"/>
          </p:cNvSpPr>
          <p:nvPr>
            <p:ph type="title"/>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222" name="Google Shape;222;p22"/>
          <p:cNvSpPr txBox="1">
            <a:spLocks noGrp="1"/>
          </p:cNvSpPr>
          <p:nvPr>
            <p:ph type="title" idx="2"/>
          </p:nvPr>
        </p:nvSpPr>
        <p:spPr>
          <a:xfrm>
            <a:off x="1894126" y="5146376"/>
            <a:ext cx="4034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4200" b="1"/>
            </a:lvl1pPr>
            <a:lvl2pPr lvl="1" algn="ctr" rtl="0">
              <a:spcBef>
                <a:spcPts val="0"/>
              </a:spcBef>
              <a:spcAft>
                <a:spcPts val="0"/>
              </a:spcAft>
              <a:buSzPts val="2100"/>
              <a:buNone/>
              <a:defRPr sz="4200" b="1"/>
            </a:lvl2pPr>
            <a:lvl3pPr lvl="2" algn="ctr" rtl="0">
              <a:spcBef>
                <a:spcPts val="0"/>
              </a:spcBef>
              <a:spcAft>
                <a:spcPts val="0"/>
              </a:spcAft>
              <a:buSzPts val="2100"/>
              <a:buNone/>
              <a:defRPr sz="4200" b="1"/>
            </a:lvl3pPr>
            <a:lvl4pPr lvl="3" algn="ctr" rtl="0">
              <a:spcBef>
                <a:spcPts val="0"/>
              </a:spcBef>
              <a:spcAft>
                <a:spcPts val="0"/>
              </a:spcAft>
              <a:buSzPts val="2100"/>
              <a:buNone/>
              <a:defRPr sz="4200" b="1"/>
            </a:lvl4pPr>
            <a:lvl5pPr lvl="4" algn="ctr" rtl="0">
              <a:spcBef>
                <a:spcPts val="0"/>
              </a:spcBef>
              <a:spcAft>
                <a:spcPts val="0"/>
              </a:spcAft>
              <a:buSzPts val="2100"/>
              <a:buNone/>
              <a:defRPr sz="4200" b="1"/>
            </a:lvl5pPr>
            <a:lvl6pPr lvl="5" algn="ctr" rtl="0">
              <a:spcBef>
                <a:spcPts val="0"/>
              </a:spcBef>
              <a:spcAft>
                <a:spcPts val="0"/>
              </a:spcAft>
              <a:buSzPts val="2100"/>
              <a:buNone/>
              <a:defRPr sz="4200" b="1"/>
            </a:lvl6pPr>
            <a:lvl7pPr lvl="6" algn="ctr" rtl="0">
              <a:spcBef>
                <a:spcPts val="0"/>
              </a:spcBef>
              <a:spcAft>
                <a:spcPts val="0"/>
              </a:spcAft>
              <a:buSzPts val="2100"/>
              <a:buNone/>
              <a:defRPr sz="4200" b="1"/>
            </a:lvl7pPr>
            <a:lvl8pPr lvl="7" algn="ctr" rtl="0">
              <a:spcBef>
                <a:spcPts val="0"/>
              </a:spcBef>
              <a:spcAft>
                <a:spcPts val="0"/>
              </a:spcAft>
              <a:buSzPts val="2100"/>
              <a:buNone/>
              <a:defRPr sz="4200" b="1"/>
            </a:lvl8pPr>
            <a:lvl9pPr lvl="8" algn="ctr" rtl="0">
              <a:spcBef>
                <a:spcPts val="0"/>
              </a:spcBef>
              <a:spcAft>
                <a:spcPts val="0"/>
              </a:spcAft>
              <a:buSzPts val="2100"/>
              <a:buNone/>
              <a:defRPr sz="4200" b="1"/>
            </a:lvl9pPr>
          </a:lstStyle>
          <a:p>
            <a:r>
              <a:rPr lang="fr-FR"/>
              <a:t>Modifiez le style du titre</a:t>
            </a:r>
            <a:endParaRPr/>
          </a:p>
        </p:txBody>
      </p:sp>
      <p:sp>
        <p:nvSpPr>
          <p:cNvPr id="223" name="Google Shape;223;p22"/>
          <p:cNvSpPr txBox="1">
            <a:spLocks noGrp="1"/>
          </p:cNvSpPr>
          <p:nvPr>
            <p:ph type="subTitle" idx="1"/>
          </p:nvPr>
        </p:nvSpPr>
        <p:spPr>
          <a:xfrm>
            <a:off x="1789426" y="6120150"/>
            <a:ext cx="4243800" cy="2033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224" name="Google Shape;224;p22"/>
          <p:cNvSpPr txBox="1">
            <a:spLocks noGrp="1"/>
          </p:cNvSpPr>
          <p:nvPr>
            <p:ph type="title" idx="3"/>
          </p:nvPr>
        </p:nvSpPr>
        <p:spPr>
          <a:xfrm>
            <a:off x="7126776" y="5146376"/>
            <a:ext cx="4034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4200" b="1"/>
            </a:lvl1pPr>
            <a:lvl2pPr lvl="1" algn="ctr" rtl="0">
              <a:spcBef>
                <a:spcPts val="0"/>
              </a:spcBef>
              <a:spcAft>
                <a:spcPts val="0"/>
              </a:spcAft>
              <a:buSzPts val="2100"/>
              <a:buNone/>
              <a:defRPr sz="4200" b="1"/>
            </a:lvl2pPr>
            <a:lvl3pPr lvl="2" algn="ctr" rtl="0">
              <a:spcBef>
                <a:spcPts val="0"/>
              </a:spcBef>
              <a:spcAft>
                <a:spcPts val="0"/>
              </a:spcAft>
              <a:buSzPts val="2100"/>
              <a:buNone/>
              <a:defRPr sz="4200" b="1"/>
            </a:lvl3pPr>
            <a:lvl4pPr lvl="3" algn="ctr" rtl="0">
              <a:spcBef>
                <a:spcPts val="0"/>
              </a:spcBef>
              <a:spcAft>
                <a:spcPts val="0"/>
              </a:spcAft>
              <a:buSzPts val="2100"/>
              <a:buNone/>
              <a:defRPr sz="4200" b="1"/>
            </a:lvl4pPr>
            <a:lvl5pPr lvl="4" algn="ctr" rtl="0">
              <a:spcBef>
                <a:spcPts val="0"/>
              </a:spcBef>
              <a:spcAft>
                <a:spcPts val="0"/>
              </a:spcAft>
              <a:buSzPts val="2100"/>
              <a:buNone/>
              <a:defRPr sz="4200" b="1"/>
            </a:lvl5pPr>
            <a:lvl6pPr lvl="5" algn="ctr" rtl="0">
              <a:spcBef>
                <a:spcPts val="0"/>
              </a:spcBef>
              <a:spcAft>
                <a:spcPts val="0"/>
              </a:spcAft>
              <a:buSzPts val="2100"/>
              <a:buNone/>
              <a:defRPr sz="4200" b="1"/>
            </a:lvl6pPr>
            <a:lvl7pPr lvl="6" algn="ctr" rtl="0">
              <a:spcBef>
                <a:spcPts val="0"/>
              </a:spcBef>
              <a:spcAft>
                <a:spcPts val="0"/>
              </a:spcAft>
              <a:buSzPts val="2100"/>
              <a:buNone/>
              <a:defRPr sz="4200" b="1"/>
            </a:lvl7pPr>
            <a:lvl8pPr lvl="7" algn="ctr" rtl="0">
              <a:spcBef>
                <a:spcPts val="0"/>
              </a:spcBef>
              <a:spcAft>
                <a:spcPts val="0"/>
              </a:spcAft>
              <a:buSzPts val="2100"/>
              <a:buNone/>
              <a:defRPr sz="4200" b="1"/>
            </a:lvl8pPr>
            <a:lvl9pPr lvl="8" algn="ctr" rtl="0">
              <a:spcBef>
                <a:spcPts val="0"/>
              </a:spcBef>
              <a:spcAft>
                <a:spcPts val="0"/>
              </a:spcAft>
              <a:buSzPts val="2100"/>
              <a:buNone/>
              <a:defRPr sz="4200" b="1"/>
            </a:lvl9pPr>
          </a:lstStyle>
          <a:p>
            <a:r>
              <a:rPr lang="fr-FR"/>
              <a:t>Modifiez le style du titre</a:t>
            </a:r>
            <a:endParaRPr/>
          </a:p>
        </p:txBody>
      </p:sp>
      <p:sp>
        <p:nvSpPr>
          <p:cNvPr id="225" name="Google Shape;225;p22"/>
          <p:cNvSpPr txBox="1">
            <a:spLocks noGrp="1"/>
          </p:cNvSpPr>
          <p:nvPr>
            <p:ph type="subTitle" idx="4"/>
          </p:nvPr>
        </p:nvSpPr>
        <p:spPr>
          <a:xfrm>
            <a:off x="7022076" y="6120150"/>
            <a:ext cx="4243800" cy="2033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226" name="Google Shape;226;p22"/>
          <p:cNvSpPr txBox="1">
            <a:spLocks noGrp="1"/>
          </p:cNvSpPr>
          <p:nvPr>
            <p:ph type="title" idx="5"/>
          </p:nvPr>
        </p:nvSpPr>
        <p:spPr>
          <a:xfrm>
            <a:off x="12359476" y="5146376"/>
            <a:ext cx="4034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4200" b="1"/>
            </a:lvl1pPr>
            <a:lvl2pPr lvl="1" algn="ctr" rtl="0">
              <a:spcBef>
                <a:spcPts val="0"/>
              </a:spcBef>
              <a:spcAft>
                <a:spcPts val="0"/>
              </a:spcAft>
              <a:buSzPts val="2100"/>
              <a:buNone/>
              <a:defRPr sz="4200" b="1"/>
            </a:lvl2pPr>
            <a:lvl3pPr lvl="2" algn="ctr" rtl="0">
              <a:spcBef>
                <a:spcPts val="0"/>
              </a:spcBef>
              <a:spcAft>
                <a:spcPts val="0"/>
              </a:spcAft>
              <a:buSzPts val="2100"/>
              <a:buNone/>
              <a:defRPr sz="4200" b="1"/>
            </a:lvl3pPr>
            <a:lvl4pPr lvl="3" algn="ctr" rtl="0">
              <a:spcBef>
                <a:spcPts val="0"/>
              </a:spcBef>
              <a:spcAft>
                <a:spcPts val="0"/>
              </a:spcAft>
              <a:buSzPts val="2100"/>
              <a:buNone/>
              <a:defRPr sz="4200" b="1"/>
            </a:lvl4pPr>
            <a:lvl5pPr lvl="4" algn="ctr" rtl="0">
              <a:spcBef>
                <a:spcPts val="0"/>
              </a:spcBef>
              <a:spcAft>
                <a:spcPts val="0"/>
              </a:spcAft>
              <a:buSzPts val="2100"/>
              <a:buNone/>
              <a:defRPr sz="4200" b="1"/>
            </a:lvl5pPr>
            <a:lvl6pPr lvl="5" algn="ctr" rtl="0">
              <a:spcBef>
                <a:spcPts val="0"/>
              </a:spcBef>
              <a:spcAft>
                <a:spcPts val="0"/>
              </a:spcAft>
              <a:buSzPts val="2100"/>
              <a:buNone/>
              <a:defRPr sz="4200" b="1"/>
            </a:lvl6pPr>
            <a:lvl7pPr lvl="6" algn="ctr" rtl="0">
              <a:spcBef>
                <a:spcPts val="0"/>
              </a:spcBef>
              <a:spcAft>
                <a:spcPts val="0"/>
              </a:spcAft>
              <a:buSzPts val="2100"/>
              <a:buNone/>
              <a:defRPr sz="4200" b="1"/>
            </a:lvl7pPr>
            <a:lvl8pPr lvl="7" algn="ctr" rtl="0">
              <a:spcBef>
                <a:spcPts val="0"/>
              </a:spcBef>
              <a:spcAft>
                <a:spcPts val="0"/>
              </a:spcAft>
              <a:buSzPts val="2100"/>
              <a:buNone/>
              <a:defRPr sz="4200" b="1"/>
            </a:lvl8pPr>
            <a:lvl9pPr lvl="8" algn="ctr" rtl="0">
              <a:spcBef>
                <a:spcPts val="0"/>
              </a:spcBef>
              <a:spcAft>
                <a:spcPts val="0"/>
              </a:spcAft>
              <a:buSzPts val="2100"/>
              <a:buNone/>
              <a:defRPr sz="4200" b="1"/>
            </a:lvl9pPr>
          </a:lstStyle>
          <a:p>
            <a:r>
              <a:rPr lang="fr-FR"/>
              <a:t>Modifiez le style du titre</a:t>
            </a:r>
            <a:endParaRPr/>
          </a:p>
        </p:txBody>
      </p:sp>
      <p:sp>
        <p:nvSpPr>
          <p:cNvPr id="227" name="Google Shape;227;p22"/>
          <p:cNvSpPr txBox="1">
            <a:spLocks noGrp="1"/>
          </p:cNvSpPr>
          <p:nvPr>
            <p:ph type="subTitle" idx="6"/>
          </p:nvPr>
        </p:nvSpPr>
        <p:spPr>
          <a:xfrm>
            <a:off x="12254776" y="6120150"/>
            <a:ext cx="4243800" cy="20334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228" name="Google Shape;228;p22"/>
          <p:cNvSpPr/>
          <p:nvPr/>
        </p:nvSpPr>
        <p:spPr>
          <a:xfrm flipH="1">
            <a:off x="5067145" y="8299174"/>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29" name="Google Shape;229;p22"/>
          <p:cNvSpPr/>
          <p:nvPr/>
        </p:nvSpPr>
        <p:spPr>
          <a:xfrm rot="-5400000" flipH="1">
            <a:off x="13745079" y="838716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30" name="Google Shape;230;p22"/>
          <p:cNvSpPr/>
          <p:nvPr/>
        </p:nvSpPr>
        <p:spPr>
          <a:xfrm rot="5400000" flipH="1">
            <a:off x="16454310"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31" name="Google Shape;231;p22"/>
          <p:cNvSpPr/>
          <p:nvPr/>
        </p:nvSpPr>
        <p:spPr>
          <a:xfrm flipH="1">
            <a:off x="-177993" y="8805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32" name="Google Shape;232;p22"/>
          <p:cNvSpPr/>
          <p:nvPr/>
        </p:nvSpPr>
        <p:spPr>
          <a:xfrm flipH="1">
            <a:off x="15503988"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33" name="Google Shape;233;p22"/>
          <p:cNvSpPr/>
          <p:nvPr/>
        </p:nvSpPr>
        <p:spPr>
          <a:xfrm flipH="1">
            <a:off x="17942388"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34" name="Google Shape;234;p22"/>
          <p:cNvSpPr/>
          <p:nvPr/>
        </p:nvSpPr>
        <p:spPr>
          <a:xfrm flipH="1">
            <a:off x="654438"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35" name="Google Shape;235;p22"/>
          <p:cNvSpPr/>
          <p:nvPr/>
        </p:nvSpPr>
        <p:spPr>
          <a:xfrm flipH="1">
            <a:off x="5590388" y="98848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36" name="Google Shape;236;p22"/>
          <p:cNvSpPr/>
          <p:nvPr/>
        </p:nvSpPr>
        <p:spPr>
          <a:xfrm flipH="1">
            <a:off x="13725588" y="95963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1302231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237"/>
        <p:cNvGrpSpPr/>
        <p:nvPr/>
      </p:nvGrpSpPr>
      <p:grpSpPr>
        <a:xfrm>
          <a:off x="0" y="0"/>
          <a:ext cx="0" cy="0"/>
          <a:chOff x="0" y="0"/>
          <a:chExt cx="0" cy="0"/>
        </a:xfrm>
      </p:grpSpPr>
      <p:sp>
        <p:nvSpPr>
          <p:cNvPr id="238" name="Google Shape;238;p23"/>
          <p:cNvSpPr txBox="1">
            <a:spLocks noGrp="1"/>
          </p:cNvSpPr>
          <p:nvPr>
            <p:ph type="title"/>
          </p:nvPr>
        </p:nvSpPr>
        <p:spPr>
          <a:xfrm>
            <a:off x="2537702" y="7068704"/>
            <a:ext cx="5959200" cy="11454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48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r>
              <a:rPr lang="fr-FR"/>
              <a:t>Modifiez le style du titre</a:t>
            </a:r>
            <a:endParaRPr/>
          </a:p>
        </p:txBody>
      </p:sp>
      <p:sp>
        <p:nvSpPr>
          <p:cNvPr id="239" name="Google Shape;239;p23"/>
          <p:cNvSpPr txBox="1">
            <a:spLocks noGrp="1"/>
          </p:cNvSpPr>
          <p:nvPr>
            <p:ph type="subTitle" idx="1"/>
          </p:nvPr>
        </p:nvSpPr>
        <p:spPr>
          <a:xfrm>
            <a:off x="2537698" y="7831500"/>
            <a:ext cx="5959200" cy="1376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fr-FR"/>
              <a:t>Modifiez le style des sous-titres du masque</a:t>
            </a:r>
            <a:endParaRPr/>
          </a:p>
        </p:txBody>
      </p:sp>
      <p:sp>
        <p:nvSpPr>
          <p:cNvPr id="240" name="Google Shape;240;p23"/>
          <p:cNvSpPr txBox="1">
            <a:spLocks noGrp="1"/>
          </p:cNvSpPr>
          <p:nvPr>
            <p:ph type="title" idx="2"/>
          </p:nvPr>
        </p:nvSpPr>
        <p:spPr>
          <a:xfrm>
            <a:off x="9790764" y="7068704"/>
            <a:ext cx="5959200" cy="11454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48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r>
              <a:rPr lang="fr-FR"/>
              <a:t>Modifiez le style du titre</a:t>
            </a:r>
            <a:endParaRPr/>
          </a:p>
        </p:txBody>
      </p:sp>
      <p:sp>
        <p:nvSpPr>
          <p:cNvPr id="241" name="Google Shape;241;p23"/>
          <p:cNvSpPr txBox="1">
            <a:spLocks noGrp="1"/>
          </p:cNvSpPr>
          <p:nvPr>
            <p:ph type="subTitle" idx="3"/>
          </p:nvPr>
        </p:nvSpPr>
        <p:spPr>
          <a:xfrm>
            <a:off x="9790756" y="7831500"/>
            <a:ext cx="5959200" cy="1376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fr-FR"/>
              <a:t>Modifiez le style des sous-titres du masque</a:t>
            </a:r>
            <a:endParaRPr/>
          </a:p>
        </p:txBody>
      </p:sp>
      <p:sp>
        <p:nvSpPr>
          <p:cNvPr id="242" name="Google Shape;242;p23"/>
          <p:cNvSpPr txBox="1">
            <a:spLocks noGrp="1"/>
          </p:cNvSpPr>
          <p:nvPr>
            <p:ph type="title" idx="4"/>
          </p:nvPr>
        </p:nvSpPr>
        <p:spPr>
          <a:xfrm>
            <a:off x="2537702" y="3574650"/>
            <a:ext cx="5959200" cy="11454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48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r>
              <a:rPr lang="fr-FR"/>
              <a:t>Modifiez le style du titre</a:t>
            </a:r>
            <a:endParaRPr/>
          </a:p>
        </p:txBody>
      </p:sp>
      <p:sp>
        <p:nvSpPr>
          <p:cNvPr id="243" name="Google Shape;243;p23"/>
          <p:cNvSpPr txBox="1">
            <a:spLocks noGrp="1"/>
          </p:cNvSpPr>
          <p:nvPr>
            <p:ph type="subTitle" idx="5"/>
          </p:nvPr>
        </p:nvSpPr>
        <p:spPr>
          <a:xfrm>
            <a:off x="2537698" y="4337450"/>
            <a:ext cx="5959200" cy="1376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fr-FR"/>
              <a:t>Modifiez le style des sous-titres du masque</a:t>
            </a:r>
            <a:endParaRPr/>
          </a:p>
        </p:txBody>
      </p:sp>
      <p:sp>
        <p:nvSpPr>
          <p:cNvPr id="244" name="Google Shape;244;p23"/>
          <p:cNvSpPr txBox="1">
            <a:spLocks noGrp="1"/>
          </p:cNvSpPr>
          <p:nvPr>
            <p:ph type="title" idx="6"/>
          </p:nvPr>
        </p:nvSpPr>
        <p:spPr>
          <a:xfrm>
            <a:off x="9790764" y="3574650"/>
            <a:ext cx="5959200" cy="11454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4800"/>
            </a:lvl1pPr>
            <a:lvl2pPr lvl="1" rtl="0">
              <a:spcBef>
                <a:spcPts val="0"/>
              </a:spcBef>
              <a:spcAft>
                <a:spcPts val="0"/>
              </a:spcAft>
              <a:buSzPts val="2800"/>
              <a:buNone/>
              <a:defRPr>
                <a:latin typeface="Nanum Gothic"/>
                <a:ea typeface="Nanum Gothic"/>
                <a:cs typeface="Nanum Gothic"/>
                <a:sym typeface="Nanum Gothic"/>
              </a:defRPr>
            </a:lvl2pPr>
            <a:lvl3pPr lvl="2" rtl="0">
              <a:spcBef>
                <a:spcPts val="0"/>
              </a:spcBef>
              <a:spcAft>
                <a:spcPts val="0"/>
              </a:spcAft>
              <a:buSzPts val="2800"/>
              <a:buNone/>
              <a:defRPr>
                <a:latin typeface="Nanum Gothic"/>
                <a:ea typeface="Nanum Gothic"/>
                <a:cs typeface="Nanum Gothic"/>
                <a:sym typeface="Nanum Gothic"/>
              </a:defRPr>
            </a:lvl3pPr>
            <a:lvl4pPr lvl="3" rtl="0">
              <a:spcBef>
                <a:spcPts val="0"/>
              </a:spcBef>
              <a:spcAft>
                <a:spcPts val="0"/>
              </a:spcAft>
              <a:buSzPts val="2800"/>
              <a:buNone/>
              <a:defRPr>
                <a:latin typeface="Nanum Gothic"/>
                <a:ea typeface="Nanum Gothic"/>
                <a:cs typeface="Nanum Gothic"/>
                <a:sym typeface="Nanum Gothic"/>
              </a:defRPr>
            </a:lvl4pPr>
            <a:lvl5pPr lvl="4" rtl="0">
              <a:spcBef>
                <a:spcPts val="0"/>
              </a:spcBef>
              <a:spcAft>
                <a:spcPts val="0"/>
              </a:spcAft>
              <a:buSzPts val="2800"/>
              <a:buNone/>
              <a:defRPr>
                <a:latin typeface="Nanum Gothic"/>
                <a:ea typeface="Nanum Gothic"/>
                <a:cs typeface="Nanum Gothic"/>
                <a:sym typeface="Nanum Gothic"/>
              </a:defRPr>
            </a:lvl5pPr>
            <a:lvl6pPr lvl="5" rtl="0">
              <a:spcBef>
                <a:spcPts val="0"/>
              </a:spcBef>
              <a:spcAft>
                <a:spcPts val="0"/>
              </a:spcAft>
              <a:buSzPts val="2800"/>
              <a:buNone/>
              <a:defRPr>
                <a:latin typeface="Nanum Gothic"/>
                <a:ea typeface="Nanum Gothic"/>
                <a:cs typeface="Nanum Gothic"/>
                <a:sym typeface="Nanum Gothic"/>
              </a:defRPr>
            </a:lvl6pPr>
            <a:lvl7pPr lvl="6" rtl="0">
              <a:spcBef>
                <a:spcPts val="0"/>
              </a:spcBef>
              <a:spcAft>
                <a:spcPts val="0"/>
              </a:spcAft>
              <a:buSzPts val="2800"/>
              <a:buNone/>
              <a:defRPr>
                <a:latin typeface="Nanum Gothic"/>
                <a:ea typeface="Nanum Gothic"/>
                <a:cs typeface="Nanum Gothic"/>
                <a:sym typeface="Nanum Gothic"/>
              </a:defRPr>
            </a:lvl7pPr>
            <a:lvl8pPr lvl="7" rtl="0">
              <a:spcBef>
                <a:spcPts val="0"/>
              </a:spcBef>
              <a:spcAft>
                <a:spcPts val="0"/>
              </a:spcAft>
              <a:buSzPts val="2800"/>
              <a:buNone/>
              <a:defRPr>
                <a:latin typeface="Nanum Gothic"/>
                <a:ea typeface="Nanum Gothic"/>
                <a:cs typeface="Nanum Gothic"/>
                <a:sym typeface="Nanum Gothic"/>
              </a:defRPr>
            </a:lvl8pPr>
            <a:lvl9pPr lvl="8" rtl="0">
              <a:spcBef>
                <a:spcPts val="0"/>
              </a:spcBef>
              <a:spcAft>
                <a:spcPts val="0"/>
              </a:spcAft>
              <a:buSzPts val="2800"/>
              <a:buNone/>
              <a:defRPr>
                <a:latin typeface="Nanum Gothic"/>
                <a:ea typeface="Nanum Gothic"/>
                <a:cs typeface="Nanum Gothic"/>
                <a:sym typeface="Nanum Gothic"/>
              </a:defRPr>
            </a:lvl9pPr>
          </a:lstStyle>
          <a:p>
            <a:r>
              <a:rPr lang="fr-FR"/>
              <a:t>Modifiez le style du titre</a:t>
            </a:r>
            <a:endParaRPr/>
          </a:p>
        </p:txBody>
      </p:sp>
      <p:sp>
        <p:nvSpPr>
          <p:cNvPr id="245" name="Google Shape;245;p23"/>
          <p:cNvSpPr txBox="1">
            <a:spLocks noGrp="1"/>
          </p:cNvSpPr>
          <p:nvPr>
            <p:ph type="subTitle" idx="7"/>
          </p:nvPr>
        </p:nvSpPr>
        <p:spPr>
          <a:xfrm>
            <a:off x="9790756" y="4337450"/>
            <a:ext cx="5959200" cy="1376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r>
              <a:rPr lang="fr-FR"/>
              <a:t>Modifiez le style des sous-titres du masque</a:t>
            </a:r>
            <a:endParaRPr/>
          </a:p>
        </p:txBody>
      </p:sp>
      <p:sp>
        <p:nvSpPr>
          <p:cNvPr id="246" name="Google Shape;246;p23"/>
          <p:cNvSpPr txBox="1">
            <a:spLocks noGrp="1"/>
          </p:cNvSpPr>
          <p:nvPr>
            <p:ph type="title" idx="8"/>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247" name="Google Shape;247;p23"/>
          <p:cNvSpPr/>
          <p:nvPr/>
        </p:nvSpPr>
        <p:spPr>
          <a:xfrm>
            <a:off x="15351767" y="364374"/>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48" name="Google Shape;248;p23"/>
          <p:cNvSpPr/>
          <p:nvPr/>
        </p:nvSpPr>
        <p:spPr>
          <a:xfrm>
            <a:off x="16708703" y="761021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49" name="Google Shape;249;p23"/>
          <p:cNvSpPr/>
          <p:nvPr/>
        </p:nvSpPr>
        <p:spPr>
          <a:xfrm rot="10800000">
            <a:off x="-24" y="1300585"/>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50" name="Google Shape;250;p23"/>
          <p:cNvSpPr/>
          <p:nvPr/>
        </p:nvSpPr>
        <p:spPr>
          <a:xfrm rot="-5400000">
            <a:off x="421026" y="67358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51" name="Google Shape;251;p23"/>
          <p:cNvSpPr/>
          <p:nvPr/>
        </p:nvSpPr>
        <p:spPr>
          <a:xfrm rot="-5400000">
            <a:off x="744876" y="311198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52" name="Google Shape;252;p23"/>
          <p:cNvSpPr/>
          <p:nvPr/>
        </p:nvSpPr>
        <p:spPr>
          <a:xfrm>
            <a:off x="17021250" y="975555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53" name="Google Shape;253;p23"/>
          <p:cNvSpPr/>
          <p:nvPr/>
        </p:nvSpPr>
        <p:spPr>
          <a:xfrm>
            <a:off x="16773600" y="19500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54" name="Google Shape;254;p23"/>
          <p:cNvSpPr/>
          <p:nvPr/>
        </p:nvSpPr>
        <p:spPr>
          <a:xfrm rot="-5400000">
            <a:off x="17580100" y="7928464"/>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55" name="Google Shape;255;p23"/>
          <p:cNvSpPr/>
          <p:nvPr/>
        </p:nvSpPr>
        <p:spPr>
          <a:xfrm>
            <a:off x="1426444" y="809526"/>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56" name="Google Shape;256;p23"/>
          <p:cNvSpPr/>
          <p:nvPr/>
        </p:nvSpPr>
        <p:spPr>
          <a:xfrm>
            <a:off x="16861444" y="7395326"/>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57" name="Google Shape;257;p23"/>
          <p:cNvSpPr/>
          <p:nvPr/>
        </p:nvSpPr>
        <p:spPr>
          <a:xfrm>
            <a:off x="14975044" y="809526"/>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24148095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58"/>
        <p:cNvGrpSpPr/>
        <p:nvPr/>
      </p:nvGrpSpPr>
      <p:grpSpPr>
        <a:xfrm>
          <a:off x="0" y="0"/>
          <a:ext cx="0" cy="0"/>
          <a:chOff x="0" y="0"/>
          <a:chExt cx="0" cy="0"/>
        </a:xfrm>
      </p:grpSpPr>
      <p:sp>
        <p:nvSpPr>
          <p:cNvPr id="259" name="Google Shape;259;p24"/>
          <p:cNvSpPr txBox="1">
            <a:spLocks noGrp="1"/>
          </p:cNvSpPr>
          <p:nvPr>
            <p:ph type="title"/>
          </p:nvPr>
        </p:nvSpPr>
        <p:spPr>
          <a:xfrm>
            <a:off x="1589326" y="3774776"/>
            <a:ext cx="4034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4200" b="1"/>
            </a:lvl1pPr>
            <a:lvl2pPr lvl="1" algn="ctr" rtl="0">
              <a:spcBef>
                <a:spcPts val="0"/>
              </a:spcBef>
              <a:spcAft>
                <a:spcPts val="0"/>
              </a:spcAft>
              <a:buSzPts val="2100"/>
              <a:buNone/>
              <a:defRPr sz="4200" b="1"/>
            </a:lvl2pPr>
            <a:lvl3pPr lvl="2" algn="ctr" rtl="0">
              <a:spcBef>
                <a:spcPts val="0"/>
              </a:spcBef>
              <a:spcAft>
                <a:spcPts val="0"/>
              </a:spcAft>
              <a:buSzPts val="2100"/>
              <a:buNone/>
              <a:defRPr sz="4200" b="1"/>
            </a:lvl3pPr>
            <a:lvl4pPr lvl="3" algn="ctr" rtl="0">
              <a:spcBef>
                <a:spcPts val="0"/>
              </a:spcBef>
              <a:spcAft>
                <a:spcPts val="0"/>
              </a:spcAft>
              <a:buSzPts val="2100"/>
              <a:buNone/>
              <a:defRPr sz="4200" b="1"/>
            </a:lvl4pPr>
            <a:lvl5pPr lvl="4" algn="ctr" rtl="0">
              <a:spcBef>
                <a:spcPts val="0"/>
              </a:spcBef>
              <a:spcAft>
                <a:spcPts val="0"/>
              </a:spcAft>
              <a:buSzPts val="2100"/>
              <a:buNone/>
              <a:defRPr sz="4200" b="1"/>
            </a:lvl5pPr>
            <a:lvl6pPr lvl="5" algn="ctr" rtl="0">
              <a:spcBef>
                <a:spcPts val="0"/>
              </a:spcBef>
              <a:spcAft>
                <a:spcPts val="0"/>
              </a:spcAft>
              <a:buSzPts val="2100"/>
              <a:buNone/>
              <a:defRPr sz="4200" b="1"/>
            </a:lvl6pPr>
            <a:lvl7pPr lvl="6" algn="ctr" rtl="0">
              <a:spcBef>
                <a:spcPts val="0"/>
              </a:spcBef>
              <a:spcAft>
                <a:spcPts val="0"/>
              </a:spcAft>
              <a:buSzPts val="2100"/>
              <a:buNone/>
              <a:defRPr sz="4200" b="1"/>
            </a:lvl7pPr>
            <a:lvl8pPr lvl="7" algn="ctr" rtl="0">
              <a:spcBef>
                <a:spcPts val="0"/>
              </a:spcBef>
              <a:spcAft>
                <a:spcPts val="0"/>
              </a:spcAft>
              <a:buSzPts val="2100"/>
              <a:buNone/>
              <a:defRPr sz="4200" b="1"/>
            </a:lvl8pPr>
            <a:lvl9pPr lvl="8" algn="ctr" rtl="0">
              <a:spcBef>
                <a:spcPts val="0"/>
              </a:spcBef>
              <a:spcAft>
                <a:spcPts val="0"/>
              </a:spcAft>
              <a:buSzPts val="2100"/>
              <a:buNone/>
              <a:defRPr sz="4200" b="1"/>
            </a:lvl9pPr>
          </a:lstStyle>
          <a:p>
            <a:r>
              <a:rPr lang="fr-FR"/>
              <a:t>Modifiez le style du titre</a:t>
            </a:r>
            <a:endParaRPr/>
          </a:p>
        </p:txBody>
      </p:sp>
      <p:sp>
        <p:nvSpPr>
          <p:cNvPr id="260" name="Google Shape;260;p24"/>
          <p:cNvSpPr txBox="1">
            <a:spLocks noGrp="1"/>
          </p:cNvSpPr>
          <p:nvPr>
            <p:ph type="subTitle" idx="1"/>
          </p:nvPr>
        </p:nvSpPr>
        <p:spPr>
          <a:xfrm>
            <a:off x="1484626" y="4443750"/>
            <a:ext cx="4243800" cy="1261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261" name="Google Shape;261;p24"/>
          <p:cNvSpPr txBox="1">
            <a:spLocks noGrp="1"/>
          </p:cNvSpPr>
          <p:nvPr>
            <p:ph type="title" idx="2"/>
          </p:nvPr>
        </p:nvSpPr>
        <p:spPr>
          <a:xfrm>
            <a:off x="7126800" y="3774776"/>
            <a:ext cx="4034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4200" b="1"/>
            </a:lvl1pPr>
            <a:lvl2pPr lvl="1" algn="ctr" rtl="0">
              <a:spcBef>
                <a:spcPts val="0"/>
              </a:spcBef>
              <a:spcAft>
                <a:spcPts val="0"/>
              </a:spcAft>
              <a:buSzPts val="2100"/>
              <a:buNone/>
              <a:defRPr sz="4200" b="1"/>
            </a:lvl2pPr>
            <a:lvl3pPr lvl="2" algn="ctr" rtl="0">
              <a:spcBef>
                <a:spcPts val="0"/>
              </a:spcBef>
              <a:spcAft>
                <a:spcPts val="0"/>
              </a:spcAft>
              <a:buSzPts val="2100"/>
              <a:buNone/>
              <a:defRPr sz="4200" b="1"/>
            </a:lvl3pPr>
            <a:lvl4pPr lvl="3" algn="ctr" rtl="0">
              <a:spcBef>
                <a:spcPts val="0"/>
              </a:spcBef>
              <a:spcAft>
                <a:spcPts val="0"/>
              </a:spcAft>
              <a:buSzPts val="2100"/>
              <a:buNone/>
              <a:defRPr sz="4200" b="1"/>
            </a:lvl4pPr>
            <a:lvl5pPr lvl="4" algn="ctr" rtl="0">
              <a:spcBef>
                <a:spcPts val="0"/>
              </a:spcBef>
              <a:spcAft>
                <a:spcPts val="0"/>
              </a:spcAft>
              <a:buSzPts val="2100"/>
              <a:buNone/>
              <a:defRPr sz="4200" b="1"/>
            </a:lvl5pPr>
            <a:lvl6pPr lvl="5" algn="ctr" rtl="0">
              <a:spcBef>
                <a:spcPts val="0"/>
              </a:spcBef>
              <a:spcAft>
                <a:spcPts val="0"/>
              </a:spcAft>
              <a:buSzPts val="2100"/>
              <a:buNone/>
              <a:defRPr sz="4200" b="1"/>
            </a:lvl6pPr>
            <a:lvl7pPr lvl="6" algn="ctr" rtl="0">
              <a:spcBef>
                <a:spcPts val="0"/>
              </a:spcBef>
              <a:spcAft>
                <a:spcPts val="0"/>
              </a:spcAft>
              <a:buSzPts val="2100"/>
              <a:buNone/>
              <a:defRPr sz="4200" b="1"/>
            </a:lvl7pPr>
            <a:lvl8pPr lvl="7" algn="ctr" rtl="0">
              <a:spcBef>
                <a:spcPts val="0"/>
              </a:spcBef>
              <a:spcAft>
                <a:spcPts val="0"/>
              </a:spcAft>
              <a:buSzPts val="2100"/>
              <a:buNone/>
              <a:defRPr sz="4200" b="1"/>
            </a:lvl8pPr>
            <a:lvl9pPr lvl="8" algn="ctr" rtl="0">
              <a:spcBef>
                <a:spcPts val="0"/>
              </a:spcBef>
              <a:spcAft>
                <a:spcPts val="0"/>
              </a:spcAft>
              <a:buSzPts val="2100"/>
              <a:buNone/>
              <a:defRPr sz="4200" b="1"/>
            </a:lvl9pPr>
          </a:lstStyle>
          <a:p>
            <a:r>
              <a:rPr lang="fr-FR"/>
              <a:t>Modifiez le style du titre</a:t>
            </a:r>
            <a:endParaRPr/>
          </a:p>
        </p:txBody>
      </p:sp>
      <p:sp>
        <p:nvSpPr>
          <p:cNvPr id="262" name="Google Shape;262;p24"/>
          <p:cNvSpPr txBox="1">
            <a:spLocks noGrp="1"/>
          </p:cNvSpPr>
          <p:nvPr>
            <p:ph type="subTitle" idx="3"/>
          </p:nvPr>
        </p:nvSpPr>
        <p:spPr>
          <a:xfrm>
            <a:off x="7022100" y="4443750"/>
            <a:ext cx="4243800" cy="1261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263" name="Google Shape;263;p24"/>
          <p:cNvSpPr txBox="1">
            <a:spLocks noGrp="1"/>
          </p:cNvSpPr>
          <p:nvPr>
            <p:ph type="title" idx="4"/>
          </p:nvPr>
        </p:nvSpPr>
        <p:spPr>
          <a:xfrm>
            <a:off x="12664276" y="3774776"/>
            <a:ext cx="4034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4200" b="1"/>
            </a:lvl1pPr>
            <a:lvl2pPr lvl="1" algn="ctr" rtl="0">
              <a:spcBef>
                <a:spcPts val="0"/>
              </a:spcBef>
              <a:spcAft>
                <a:spcPts val="0"/>
              </a:spcAft>
              <a:buSzPts val="2100"/>
              <a:buNone/>
              <a:defRPr sz="4200" b="1"/>
            </a:lvl2pPr>
            <a:lvl3pPr lvl="2" algn="ctr" rtl="0">
              <a:spcBef>
                <a:spcPts val="0"/>
              </a:spcBef>
              <a:spcAft>
                <a:spcPts val="0"/>
              </a:spcAft>
              <a:buSzPts val="2100"/>
              <a:buNone/>
              <a:defRPr sz="4200" b="1"/>
            </a:lvl3pPr>
            <a:lvl4pPr lvl="3" algn="ctr" rtl="0">
              <a:spcBef>
                <a:spcPts val="0"/>
              </a:spcBef>
              <a:spcAft>
                <a:spcPts val="0"/>
              </a:spcAft>
              <a:buSzPts val="2100"/>
              <a:buNone/>
              <a:defRPr sz="4200" b="1"/>
            </a:lvl4pPr>
            <a:lvl5pPr lvl="4" algn="ctr" rtl="0">
              <a:spcBef>
                <a:spcPts val="0"/>
              </a:spcBef>
              <a:spcAft>
                <a:spcPts val="0"/>
              </a:spcAft>
              <a:buSzPts val="2100"/>
              <a:buNone/>
              <a:defRPr sz="4200" b="1"/>
            </a:lvl5pPr>
            <a:lvl6pPr lvl="5" algn="ctr" rtl="0">
              <a:spcBef>
                <a:spcPts val="0"/>
              </a:spcBef>
              <a:spcAft>
                <a:spcPts val="0"/>
              </a:spcAft>
              <a:buSzPts val="2100"/>
              <a:buNone/>
              <a:defRPr sz="4200" b="1"/>
            </a:lvl6pPr>
            <a:lvl7pPr lvl="6" algn="ctr" rtl="0">
              <a:spcBef>
                <a:spcPts val="0"/>
              </a:spcBef>
              <a:spcAft>
                <a:spcPts val="0"/>
              </a:spcAft>
              <a:buSzPts val="2100"/>
              <a:buNone/>
              <a:defRPr sz="4200" b="1"/>
            </a:lvl7pPr>
            <a:lvl8pPr lvl="7" algn="ctr" rtl="0">
              <a:spcBef>
                <a:spcPts val="0"/>
              </a:spcBef>
              <a:spcAft>
                <a:spcPts val="0"/>
              </a:spcAft>
              <a:buSzPts val="2100"/>
              <a:buNone/>
              <a:defRPr sz="4200" b="1"/>
            </a:lvl8pPr>
            <a:lvl9pPr lvl="8" algn="ctr" rtl="0">
              <a:spcBef>
                <a:spcPts val="0"/>
              </a:spcBef>
              <a:spcAft>
                <a:spcPts val="0"/>
              </a:spcAft>
              <a:buSzPts val="2100"/>
              <a:buNone/>
              <a:defRPr sz="4200" b="1"/>
            </a:lvl9pPr>
          </a:lstStyle>
          <a:p>
            <a:r>
              <a:rPr lang="fr-FR"/>
              <a:t>Modifiez le style du titre</a:t>
            </a:r>
            <a:endParaRPr/>
          </a:p>
        </p:txBody>
      </p:sp>
      <p:sp>
        <p:nvSpPr>
          <p:cNvPr id="264" name="Google Shape;264;p24"/>
          <p:cNvSpPr txBox="1">
            <a:spLocks noGrp="1"/>
          </p:cNvSpPr>
          <p:nvPr>
            <p:ph type="subTitle" idx="5"/>
          </p:nvPr>
        </p:nvSpPr>
        <p:spPr>
          <a:xfrm>
            <a:off x="12559576" y="4443750"/>
            <a:ext cx="4243800" cy="1261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265" name="Google Shape;265;p24"/>
          <p:cNvSpPr txBox="1">
            <a:spLocks noGrp="1"/>
          </p:cNvSpPr>
          <p:nvPr>
            <p:ph type="title" idx="6"/>
          </p:nvPr>
        </p:nvSpPr>
        <p:spPr>
          <a:xfrm>
            <a:off x="1589326" y="7259926"/>
            <a:ext cx="4034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4200" b="1"/>
            </a:lvl1pPr>
            <a:lvl2pPr lvl="1" algn="ctr" rtl="0">
              <a:spcBef>
                <a:spcPts val="0"/>
              </a:spcBef>
              <a:spcAft>
                <a:spcPts val="0"/>
              </a:spcAft>
              <a:buSzPts val="2100"/>
              <a:buNone/>
              <a:defRPr sz="4200" b="1"/>
            </a:lvl2pPr>
            <a:lvl3pPr lvl="2" algn="ctr" rtl="0">
              <a:spcBef>
                <a:spcPts val="0"/>
              </a:spcBef>
              <a:spcAft>
                <a:spcPts val="0"/>
              </a:spcAft>
              <a:buSzPts val="2100"/>
              <a:buNone/>
              <a:defRPr sz="4200" b="1"/>
            </a:lvl3pPr>
            <a:lvl4pPr lvl="3" algn="ctr" rtl="0">
              <a:spcBef>
                <a:spcPts val="0"/>
              </a:spcBef>
              <a:spcAft>
                <a:spcPts val="0"/>
              </a:spcAft>
              <a:buSzPts val="2100"/>
              <a:buNone/>
              <a:defRPr sz="4200" b="1"/>
            </a:lvl4pPr>
            <a:lvl5pPr lvl="4" algn="ctr" rtl="0">
              <a:spcBef>
                <a:spcPts val="0"/>
              </a:spcBef>
              <a:spcAft>
                <a:spcPts val="0"/>
              </a:spcAft>
              <a:buSzPts val="2100"/>
              <a:buNone/>
              <a:defRPr sz="4200" b="1"/>
            </a:lvl5pPr>
            <a:lvl6pPr lvl="5" algn="ctr" rtl="0">
              <a:spcBef>
                <a:spcPts val="0"/>
              </a:spcBef>
              <a:spcAft>
                <a:spcPts val="0"/>
              </a:spcAft>
              <a:buSzPts val="2100"/>
              <a:buNone/>
              <a:defRPr sz="4200" b="1"/>
            </a:lvl6pPr>
            <a:lvl7pPr lvl="6" algn="ctr" rtl="0">
              <a:spcBef>
                <a:spcPts val="0"/>
              </a:spcBef>
              <a:spcAft>
                <a:spcPts val="0"/>
              </a:spcAft>
              <a:buSzPts val="2100"/>
              <a:buNone/>
              <a:defRPr sz="4200" b="1"/>
            </a:lvl7pPr>
            <a:lvl8pPr lvl="7" algn="ctr" rtl="0">
              <a:spcBef>
                <a:spcPts val="0"/>
              </a:spcBef>
              <a:spcAft>
                <a:spcPts val="0"/>
              </a:spcAft>
              <a:buSzPts val="2100"/>
              <a:buNone/>
              <a:defRPr sz="4200" b="1"/>
            </a:lvl8pPr>
            <a:lvl9pPr lvl="8" algn="ctr" rtl="0">
              <a:spcBef>
                <a:spcPts val="0"/>
              </a:spcBef>
              <a:spcAft>
                <a:spcPts val="0"/>
              </a:spcAft>
              <a:buSzPts val="2100"/>
              <a:buNone/>
              <a:defRPr sz="4200" b="1"/>
            </a:lvl9pPr>
          </a:lstStyle>
          <a:p>
            <a:r>
              <a:rPr lang="fr-FR"/>
              <a:t>Modifiez le style du titre</a:t>
            </a:r>
            <a:endParaRPr/>
          </a:p>
        </p:txBody>
      </p:sp>
      <p:sp>
        <p:nvSpPr>
          <p:cNvPr id="266" name="Google Shape;266;p24"/>
          <p:cNvSpPr txBox="1">
            <a:spLocks noGrp="1"/>
          </p:cNvSpPr>
          <p:nvPr>
            <p:ph type="subTitle" idx="7"/>
          </p:nvPr>
        </p:nvSpPr>
        <p:spPr>
          <a:xfrm>
            <a:off x="1484626" y="7928900"/>
            <a:ext cx="4243800" cy="1261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267" name="Google Shape;267;p24"/>
          <p:cNvSpPr txBox="1">
            <a:spLocks noGrp="1"/>
          </p:cNvSpPr>
          <p:nvPr>
            <p:ph type="title" idx="8"/>
          </p:nvPr>
        </p:nvSpPr>
        <p:spPr>
          <a:xfrm>
            <a:off x="7126800" y="7259926"/>
            <a:ext cx="4034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4200" b="1"/>
            </a:lvl1pPr>
            <a:lvl2pPr lvl="1" algn="ctr" rtl="0">
              <a:spcBef>
                <a:spcPts val="0"/>
              </a:spcBef>
              <a:spcAft>
                <a:spcPts val="0"/>
              </a:spcAft>
              <a:buSzPts val="2100"/>
              <a:buNone/>
              <a:defRPr sz="4200" b="1"/>
            </a:lvl2pPr>
            <a:lvl3pPr lvl="2" algn="ctr" rtl="0">
              <a:spcBef>
                <a:spcPts val="0"/>
              </a:spcBef>
              <a:spcAft>
                <a:spcPts val="0"/>
              </a:spcAft>
              <a:buSzPts val="2100"/>
              <a:buNone/>
              <a:defRPr sz="4200" b="1"/>
            </a:lvl3pPr>
            <a:lvl4pPr lvl="3" algn="ctr" rtl="0">
              <a:spcBef>
                <a:spcPts val="0"/>
              </a:spcBef>
              <a:spcAft>
                <a:spcPts val="0"/>
              </a:spcAft>
              <a:buSzPts val="2100"/>
              <a:buNone/>
              <a:defRPr sz="4200" b="1"/>
            </a:lvl4pPr>
            <a:lvl5pPr lvl="4" algn="ctr" rtl="0">
              <a:spcBef>
                <a:spcPts val="0"/>
              </a:spcBef>
              <a:spcAft>
                <a:spcPts val="0"/>
              </a:spcAft>
              <a:buSzPts val="2100"/>
              <a:buNone/>
              <a:defRPr sz="4200" b="1"/>
            </a:lvl5pPr>
            <a:lvl6pPr lvl="5" algn="ctr" rtl="0">
              <a:spcBef>
                <a:spcPts val="0"/>
              </a:spcBef>
              <a:spcAft>
                <a:spcPts val="0"/>
              </a:spcAft>
              <a:buSzPts val="2100"/>
              <a:buNone/>
              <a:defRPr sz="4200" b="1"/>
            </a:lvl6pPr>
            <a:lvl7pPr lvl="6" algn="ctr" rtl="0">
              <a:spcBef>
                <a:spcPts val="0"/>
              </a:spcBef>
              <a:spcAft>
                <a:spcPts val="0"/>
              </a:spcAft>
              <a:buSzPts val="2100"/>
              <a:buNone/>
              <a:defRPr sz="4200" b="1"/>
            </a:lvl7pPr>
            <a:lvl8pPr lvl="7" algn="ctr" rtl="0">
              <a:spcBef>
                <a:spcPts val="0"/>
              </a:spcBef>
              <a:spcAft>
                <a:spcPts val="0"/>
              </a:spcAft>
              <a:buSzPts val="2100"/>
              <a:buNone/>
              <a:defRPr sz="4200" b="1"/>
            </a:lvl8pPr>
            <a:lvl9pPr lvl="8" algn="ctr" rtl="0">
              <a:spcBef>
                <a:spcPts val="0"/>
              </a:spcBef>
              <a:spcAft>
                <a:spcPts val="0"/>
              </a:spcAft>
              <a:buSzPts val="2100"/>
              <a:buNone/>
              <a:defRPr sz="4200" b="1"/>
            </a:lvl9pPr>
          </a:lstStyle>
          <a:p>
            <a:r>
              <a:rPr lang="fr-FR"/>
              <a:t>Modifiez le style du titre</a:t>
            </a:r>
            <a:endParaRPr/>
          </a:p>
        </p:txBody>
      </p:sp>
      <p:sp>
        <p:nvSpPr>
          <p:cNvPr id="268" name="Google Shape;268;p24"/>
          <p:cNvSpPr txBox="1">
            <a:spLocks noGrp="1"/>
          </p:cNvSpPr>
          <p:nvPr>
            <p:ph type="subTitle" idx="9"/>
          </p:nvPr>
        </p:nvSpPr>
        <p:spPr>
          <a:xfrm>
            <a:off x="7022100" y="7928900"/>
            <a:ext cx="4243800" cy="1261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269" name="Google Shape;269;p24"/>
          <p:cNvSpPr txBox="1">
            <a:spLocks noGrp="1"/>
          </p:cNvSpPr>
          <p:nvPr>
            <p:ph type="title" idx="13"/>
          </p:nvPr>
        </p:nvSpPr>
        <p:spPr>
          <a:xfrm>
            <a:off x="12664276" y="7259926"/>
            <a:ext cx="4034400" cy="1145400"/>
          </a:xfrm>
          <a:prstGeom prst="rect">
            <a:avLst/>
          </a:prstGeom>
        </p:spPr>
        <p:txBody>
          <a:bodyPr spcFirstLastPara="1" wrap="square" lIns="91425" tIns="91425" rIns="91425" bIns="91425" anchor="t" anchorCtr="0">
            <a:normAutofit/>
          </a:bodyPr>
          <a:lstStyle>
            <a:lvl1pPr lvl="0" algn="ctr" rtl="0">
              <a:spcBef>
                <a:spcPts val="0"/>
              </a:spcBef>
              <a:spcAft>
                <a:spcPts val="0"/>
              </a:spcAft>
              <a:buSzPts val="2100"/>
              <a:buNone/>
              <a:defRPr sz="4200" b="1"/>
            </a:lvl1pPr>
            <a:lvl2pPr lvl="1" algn="ctr" rtl="0">
              <a:spcBef>
                <a:spcPts val="0"/>
              </a:spcBef>
              <a:spcAft>
                <a:spcPts val="0"/>
              </a:spcAft>
              <a:buSzPts val="2100"/>
              <a:buNone/>
              <a:defRPr sz="4200" b="1"/>
            </a:lvl2pPr>
            <a:lvl3pPr lvl="2" algn="ctr" rtl="0">
              <a:spcBef>
                <a:spcPts val="0"/>
              </a:spcBef>
              <a:spcAft>
                <a:spcPts val="0"/>
              </a:spcAft>
              <a:buSzPts val="2100"/>
              <a:buNone/>
              <a:defRPr sz="4200" b="1"/>
            </a:lvl3pPr>
            <a:lvl4pPr lvl="3" algn="ctr" rtl="0">
              <a:spcBef>
                <a:spcPts val="0"/>
              </a:spcBef>
              <a:spcAft>
                <a:spcPts val="0"/>
              </a:spcAft>
              <a:buSzPts val="2100"/>
              <a:buNone/>
              <a:defRPr sz="4200" b="1"/>
            </a:lvl4pPr>
            <a:lvl5pPr lvl="4" algn="ctr" rtl="0">
              <a:spcBef>
                <a:spcPts val="0"/>
              </a:spcBef>
              <a:spcAft>
                <a:spcPts val="0"/>
              </a:spcAft>
              <a:buSzPts val="2100"/>
              <a:buNone/>
              <a:defRPr sz="4200" b="1"/>
            </a:lvl5pPr>
            <a:lvl6pPr lvl="5" algn="ctr" rtl="0">
              <a:spcBef>
                <a:spcPts val="0"/>
              </a:spcBef>
              <a:spcAft>
                <a:spcPts val="0"/>
              </a:spcAft>
              <a:buSzPts val="2100"/>
              <a:buNone/>
              <a:defRPr sz="4200" b="1"/>
            </a:lvl6pPr>
            <a:lvl7pPr lvl="6" algn="ctr" rtl="0">
              <a:spcBef>
                <a:spcPts val="0"/>
              </a:spcBef>
              <a:spcAft>
                <a:spcPts val="0"/>
              </a:spcAft>
              <a:buSzPts val="2100"/>
              <a:buNone/>
              <a:defRPr sz="4200" b="1"/>
            </a:lvl7pPr>
            <a:lvl8pPr lvl="7" algn="ctr" rtl="0">
              <a:spcBef>
                <a:spcPts val="0"/>
              </a:spcBef>
              <a:spcAft>
                <a:spcPts val="0"/>
              </a:spcAft>
              <a:buSzPts val="2100"/>
              <a:buNone/>
              <a:defRPr sz="4200" b="1"/>
            </a:lvl8pPr>
            <a:lvl9pPr lvl="8" algn="ctr" rtl="0">
              <a:spcBef>
                <a:spcPts val="0"/>
              </a:spcBef>
              <a:spcAft>
                <a:spcPts val="0"/>
              </a:spcAft>
              <a:buSzPts val="2100"/>
              <a:buNone/>
              <a:defRPr sz="4200" b="1"/>
            </a:lvl9pPr>
          </a:lstStyle>
          <a:p>
            <a:r>
              <a:rPr lang="fr-FR"/>
              <a:t>Modifiez le style du titre</a:t>
            </a:r>
            <a:endParaRPr/>
          </a:p>
        </p:txBody>
      </p:sp>
      <p:sp>
        <p:nvSpPr>
          <p:cNvPr id="270" name="Google Shape;270;p24"/>
          <p:cNvSpPr txBox="1">
            <a:spLocks noGrp="1"/>
          </p:cNvSpPr>
          <p:nvPr>
            <p:ph type="subTitle" idx="14"/>
          </p:nvPr>
        </p:nvSpPr>
        <p:spPr>
          <a:xfrm>
            <a:off x="12559576" y="7928900"/>
            <a:ext cx="4243800" cy="1261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4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271" name="Google Shape;271;p24"/>
          <p:cNvSpPr txBox="1">
            <a:spLocks noGrp="1"/>
          </p:cNvSpPr>
          <p:nvPr>
            <p:ph type="title" idx="15"/>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272" name="Google Shape;272;p24"/>
          <p:cNvSpPr/>
          <p:nvPr/>
        </p:nvSpPr>
        <p:spPr>
          <a:xfrm rot="5400000" flipH="1">
            <a:off x="1626859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73" name="Google Shape;273;p24"/>
          <p:cNvSpPr/>
          <p:nvPr/>
        </p:nvSpPr>
        <p:spPr>
          <a:xfrm>
            <a:off x="13813532" y="579106"/>
            <a:ext cx="1173240" cy="999756"/>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74" name="Google Shape;274;p24"/>
          <p:cNvSpPr/>
          <p:nvPr/>
        </p:nvSpPr>
        <p:spPr>
          <a:xfrm>
            <a:off x="110955" y="8467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75" name="Google Shape;275;p24"/>
          <p:cNvSpPr/>
          <p:nvPr/>
        </p:nvSpPr>
        <p:spPr>
          <a:xfrm>
            <a:off x="495300" y="27261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76" name="Google Shape;276;p24"/>
          <p:cNvSpPr/>
          <p:nvPr/>
        </p:nvSpPr>
        <p:spPr>
          <a:xfrm>
            <a:off x="1331050"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77" name="Google Shape;277;p24"/>
          <p:cNvSpPr/>
          <p:nvPr/>
        </p:nvSpPr>
        <p:spPr>
          <a:xfrm>
            <a:off x="1778325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78" name="Google Shape;278;p24"/>
          <p:cNvSpPr/>
          <p:nvPr/>
        </p:nvSpPr>
        <p:spPr>
          <a:xfrm>
            <a:off x="14498000" y="3380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79" name="Google Shape;279;p24"/>
          <p:cNvSpPr/>
          <p:nvPr/>
        </p:nvSpPr>
        <p:spPr>
          <a:xfrm>
            <a:off x="2305844" y="643850"/>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80" name="Google Shape;280;p24"/>
          <p:cNvSpPr/>
          <p:nvPr/>
        </p:nvSpPr>
        <p:spPr>
          <a:xfrm>
            <a:off x="17355344" y="2326550"/>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5376738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81"/>
        <p:cNvGrpSpPr/>
        <p:nvPr/>
      </p:nvGrpSpPr>
      <p:grpSpPr>
        <a:xfrm>
          <a:off x="0" y="0"/>
          <a:ext cx="0" cy="0"/>
          <a:chOff x="0" y="0"/>
          <a:chExt cx="0" cy="0"/>
        </a:xfrm>
      </p:grpSpPr>
      <p:sp>
        <p:nvSpPr>
          <p:cNvPr id="282" name="Google Shape;282;p25"/>
          <p:cNvSpPr txBox="1">
            <a:spLocks noGrp="1"/>
          </p:cNvSpPr>
          <p:nvPr>
            <p:ph type="ctrTitle"/>
          </p:nvPr>
        </p:nvSpPr>
        <p:spPr>
          <a:xfrm>
            <a:off x="4161900" y="207200"/>
            <a:ext cx="9964200" cy="32130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342524"/>
              </a:buClr>
              <a:buSzPts val="5200"/>
              <a:buNone/>
              <a:defRPr sz="10400" b="1">
                <a:solidFill>
                  <a:srgbClr val="342524"/>
                </a:solidFill>
                <a:latin typeface="Alegreya Sans SC"/>
                <a:ea typeface="Alegreya Sans SC"/>
                <a:cs typeface="Alegreya Sans SC"/>
                <a:sym typeface="Alegreya Sans SC"/>
              </a:defRPr>
            </a:lvl1pPr>
            <a:lvl2pPr lvl="1" algn="ctr" rtl="0">
              <a:spcBef>
                <a:spcPts val="0"/>
              </a:spcBef>
              <a:spcAft>
                <a:spcPts val="0"/>
              </a:spcAft>
              <a:buSzPts val="5200"/>
              <a:buNone/>
              <a:defRPr sz="10400"/>
            </a:lvl2pPr>
            <a:lvl3pPr lvl="2" algn="ctr" rtl="0">
              <a:spcBef>
                <a:spcPts val="0"/>
              </a:spcBef>
              <a:spcAft>
                <a:spcPts val="0"/>
              </a:spcAft>
              <a:buSzPts val="5200"/>
              <a:buNone/>
              <a:defRPr sz="10400"/>
            </a:lvl3pPr>
            <a:lvl4pPr lvl="3" algn="ctr" rtl="0">
              <a:spcBef>
                <a:spcPts val="0"/>
              </a:spcBef>
              <a:spcAft>
                <a:spcPts val="0"/>
              </a:spcAft>
              <a:buSzPts val="5200"/>
              <a:buNone/>
              <a:defRPr sz="10400"/>
            </a:lvl4pPr>
            <a:lvl5pPr lvl="4" algn="ctr" rtl="0">
              <a:spcBef>
                <a:spcPts val="0"/>
              </a:spcBef>
              <a:spcAft>
                <a:spcPts val="0"/>
              </a:spcAft>
              <a:buSzPts val="5200"/>
              <a:buNone/>
              <a:defRPr sz="10400"/>
            </a:lvl5pPr>
            <a:lvl6pPr lvl="5" algn="ctr" rtl="0">
              <a:spcBef>
                <a:spcPts val="0"/>
              </a:spcBef>
              <a:spcAft>
                <a:spcPts val="0"/>
              </a:spcAft>
              <a:buSzPts val="5200"/>
              <a:buNone/>
              <a:defRPr sz="10400"/>
            </a:lvl6pPr>
            <a:lvl7pPr lvl="6" algn="ctr" rtl="0">
              <a:spcBef>
                <a:spcPts val="0"/>
              </a:spcBef>
              <a:spcAft>
                <a:spcPts val="0"/>
              </a:spcAft>
              <a:buSzPts val="5200"/>
              <a:buNone/>
              <a:defRPr sz="10400"/>
            </a:lvl7pPr>
            <a:lvl8pPr lvl="7" algn="ctr" rtl="0">
              <a:spcBef>
                <a:spcPts val="0"/>
              </a:spcBef>
              <a:spcAft>
                <a:spcPts val="0"/>
              </a:spcAft>
              <a:buSzPts val="5200"/>
              <a:buNone/>
              <a:defRPr sz="10400"/>
            </a:lvl8pPr>
            <a:lvl9pPr lvl="8" algn="ctr" rtl="0">
              <a:spcBef>
                <a:spcPts val="0"/>
              </a:spcBef>
              <a:spcAft>
                <a:spcPts val="0"/>
              </a:spcAft>
              <a:buSzPts val="5200"/>
              <a:buNone/>
              <a:defRPr sz="10400"/>
            </a:lvl9pPr>
          </a:lstStyle>
          <a:p>
            <a:r>
              <a:rPr lang="fr-FR"/>
              <a:t>Modifiez le style du titre</a:t>
            </a:r>
            <a:endParaRPr/>
          </a:p>
        </p:txBody>
      </p:sp>
      <p:sp>
        <p:nvSpPr>
          <p:cNvPr id="283" name="Google Shape;283;p25"/>
          <p:cNvSpPr txBox="1">
            <a:spLocks noGrp="1"/>
          </p:cNvSpPr>
          <p:nvPr>
            <p:ph type="subTitle" idx="1"/>
          </p:nvPr>
        </p:nvSpPr>
        <p:spPr>
          <a:xfrm>
            <a:off x="5285700" y="3341800"/>
            <a:ext cx="7716600" cy="30090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rgbClr val="232E44"/>
              </a:buClr>
              <a:buSzPts val="2800"/>
              <a:buNone/>
              <a:defRPr>
                <a:solidFill>
                  <a:srgbClr val="232E44"/>
                </a:solidFill>
                <a:latin typeface="Roboto Condensed"/>
                <a:ea typeface="Roboto Condensed"/>
                <a:cs typeface="Roboto Condensed"/>
                <a:sym typeface="Roboto Condensed"/>
              </a:defRPr>
            </a:lvl1pPr>
            <a:lvl2pPr lvl="1" algn="ctr" rtl="0">
              <a:lnSpc>
                <a:spcPct val="100000"/>
              </a:lnSpc>
              <a:spcBef>
                <a:spcPts val="0"/>
              </a:spcBef>
              <a:spcAft>
                <a:spcPts val="0"/>
              </a:spcAft>
              <a:buSzPts val="2800"/>
              <a:buNone/>
              <a:defRPr sz="5600"/>
            </a:lvl2pPr>
            <a:lvl3pPr lvl="2" algn="ctr" rtl="0">
              <a:lnSpc>
                <a:spcPct val="100000"/>
              </a:lnSpc>
              <a:spcBef>
                <a:spcPts val="0"/>
              </a:spcBef>
              <a:spcAft>
                <a:spcPts val="0"/>
              </a:spcAft>
              <a:buSzPts val="2800"/>
              <a:buNone/>
              <a:defRPr sz="5600"/>
            </a:lvl3pPr>
            <a:lvl4pPr lvl="3" algn="ctr" rtl="0">
              <a:lnSpc>
                <a:spcPct val="100000"/>
              </a:lnSpc>
              <a:spcBef>
                <a:spcPts val="0"/>
              </a:spcBef>
              <a:spcAft>
                <a:spcPts val="0"/>
              </a:spcAft>
              <a:buSzPts val="2800"/>
              <a:buNone/>
              <a:defRPr sz="5600"/>
            </a:lvl4pPr>
            <a:lvl5pPr lvl="4" algn="ctr" rtl="0">
              <a:lnSpc>
                <a:spcPct val="100000"/>
              </a:lnSpc>
              <a:spcBef>
                <a:spcPts val="0"/>
              </a:spcBef>
              <a:spcAft>
                <a:spcPts val="0"/>
              </a:spcAft>
              <a:buSzPts val="2800"/>
              <a:buNone/>
              <a:defRPr sz="5600"/>
            </a:lvl5pPr>
            <a:lvl6pPr lvl="5" algn="ctr" rtl="0">
              <a:lnSpc>
                <a:spcPct val="100000"/>
              </a:lnSpc>
              <a:spcBef>
                <a:spcPts val="0"/>
              </a:spcBef>
              <a:spcAft>
                <a:spcPts val="0"/>
              </a:spcAft>
              <a:buSzPts val="2800"/>
              <a:buNone/>
              <a:defRPr sz="5600"/>
            </a:lvl6pPr>
            <a:lvl7pPr lvl="6" algn="ctr" rtl="0">
              <a:lnSpc>
                <a:spcPct val="100000"/>
              </a:lnSpc>
              <a:spcBef>
                <a:spcPts val="0"/>
              </a:spcBef>
              <a:spcAft>
                <a:spcPts val="0"/>
              </a:spcAft>
              <a:buSzPts val="2800"/>
              <a:buNone/>
              <a:defRPr sz="5600"/>
            </a:lvl7pPr>
            <a:lvl8pPr lvl="7" algn="ctr" rtl="0">
              <a:lnSpc>
                <a:spcPct val="100000"/>
              </a:lnSpc>
              <a:spcBef>
                <a:spcPts val="0"/>
              </a:spcBef>
              <a:spcAft>
                <a:spcPts val="0"/>
              </a:spcAft>
              <a:buSzPts val="2800"/>
              <a:buNone/>
              <a:defRPr sz="5600"/>
            </a:lvl8pPr>
            <a:lvl9pPr lvl="8" algn="ctr" rtl="0">
              <a:lnSpc>
                <a:spcPct val="100000"/>
              </a:lnSpc>
              <a:spcBef>
                <a:spcPts val="0"/>
              </a:spcBef>
              <a:spcAft>
                <a:spcPts val="0"/>
              </a:spcAft>
              <a:buSzPts val="2800"/>
              <a:buNone/>
              <a:defRPr sz="5600"/>
            </a:lvl9pPr>
          </a:lstStyle>
          <a:p>
            <a:r>
              <a:rPr lang="fr-FR"/>
              <a:t>Modifiez le style des sous-titres du masque</a:t>
            </a:r>
            <a:endParaRPr/>
          </a:p>
        </p:txBody>
      </p:sp>
      <p:sp>
        <p:nvSpPr>
          <p:cNvPr id="284" name="Google Shape;284;p25"/>
          <p:cNvSpPr/>
          <p:nvPr/>
        </p:nvSpPr>
        <p:spPr>
          <a:xfrm>
            <a:off x="2400300" y="652326"/>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85" name="Google Shape;285;p25"/>
          <p:cNvSpPr/>
          <p:nvPr/>
        </p:nvSpPr>
        <p:spPr>
          <a:xfrm>
            <a:off x="1778325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86" name="Google Shape;286;p25"/>
          <p:cNvSpPr/>
          <p:nvPr/>
        </p:nvSpPr>
        <p:spPr>
          <a:xfrm>
            <a:off x="770400" y="482585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87" name="Google Shape;287;p25"/>
          <p:cNvSpPr/>
          <p:nvPr/>
        </p:nvSpPr>
        <p:spPr>
          <a:xfrm>
            <a:off x="1258455" y="4252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88" name="Google Shape;288;p25"/>
          <p:cNvSpPr/>
          <p:nvPr/>
        </p:nvSpPr>
        <p:spPr>
          <a:xfrm rot="5400000" flipH="1">
            <a:off x="1672579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89" name="Google Shape;289;p25"/>
          <p:cNvSpPr/>
          <p:nvPr/>
        </p:nvSpPr>
        <p:spPr>
          <a:xfrm flipH="1">
            <a:off x="0" y="3816351"/>
            <a:ext cx="961200" cy="1573350"/>
          </a:xfrm>
          <a:custGeom>
            <a:avLst/>
            <a:gdLst/>
            <a:ahLst/>
            <a:cxnLst/>
            <a:rect l="l" t="t" r="r" b="b"/>
            <a:pathLst>
              <a:path w="19224" h="31467" extrusionOk="0">
                <a:moveTo>
                  <a:pt x="10727" y="0"/>
                </a:moveTo>
                <a:cubicBezTo>
                  <a:pt x="10681" y="0"/>
                  <a:pt x="10634" y="3"/>
                  <a:pt x="10587" y="9"/>
                </a:cubicBezTo>
                <a:cubicBezTo>
                  <a:pt x="10072" y="76"/>
                  <a:pt x="9677" y="509"/>
                  <a:pt x="9647" y="1024"/>
                </a:cubicBezTo>
                <a:cubicBezTo>
                  <a:pt x="9617" y="1546"/>
                  <a:pt x="9968" y="2015"/>
                  <a:pt x="10475" y="2135"/>
                </a:cubicBezTo>
                <a:lnTo>
                  <a:pt x="11504" y="10077"/>
                </a:lnTo>
                <a:cubicBezTo>
                  <a:pt x="11057" y="10294"/>
                  <a:pt x="10639" y="10555"/>
                  <a:pt x="10244" y="10861"/>
                </a:cubicBezTo>
                <a:cubicBezTo>
                  <a:pt x="9707" y="11293"/>
                  <a:pt x="9230" y="11808"/>
                  <a:pt x="8842" y="12382"/>
                </a:cubicBezTo>
                <a:lnTo>
                  <a:pt x="2488" y="6796"/>
                </a:lnTo>
                <a:cubicBezTo>
                  <a:pt x="2778" y="5998"/>
                  <a:pt x="2137" y="5331"/>
                  <a:pt x="1457" y="5331"/>
                </a:cubicBezTo>
                <a:cubicBezTo>
                  <a:pt x="1177" y="5331"/>
                  <a:pt x="891" y="5444"/>
                  <a:pt x="660" y="5707"/>
                </a:cubicBezTo>
                <a:cubicBezTo>
                  <a:pt x="0" y="6461"/>
                  <a:pt x="614" y="7511"/>
                  <a:pt x="1456" y="7511"/>
                </a:cubicBezTo>
                <a:cubicBezTo>
                  <a:pt x="1622" y="7511"/>
                  <a:pt x="1797" y="7470"/>
                  <a:pt x="1973" y="7378"/>
                </a:cubicBezTo>
                <a:lnTo>
                  <a:pt x="8402" y="13031"/>
                </a:lnTo>
                <a:cubicBezTo>
                  <a:pt x="8036" y="13709"/>
                  <a:pt x="7783" y="14448"/>
                  <a:pt x="7656" y="15208"/>
                </a:cubicBezTo>
                <a:lnTo>
                  <a:pt x="2391" y="14724"/>
                </a:lnTo>
                <a:cubicBezTo>
                  <a:pt x="2287" y="14357"/>
                  <a:pt x="1984" y="14183"/>
                  <a:pt x="1681" y="14183"/>
                </a:cubicBezTo>
                <a:cubicBezTo>
                  <a:pt x="1332" y="14183"/>
                  <a:pt x="984" y="14415"/>
                  <a:pt x="944" y="14851"/>
                </a:cubicBezTo>
                <a:cubicBezTo>
                  <a:pt x="898" y="15352"/>
                  <a:pt x="1295" y="15664"/>
                  <a:pt x="1695" y="15664"/>
                </a:cubicBezTo>
                <a:cubicBezTo>
                  <a:pt x="1949" y="15664"/>
                  <a:pt x="2204" y="15537"/>
                  <a:pt x="2346" y="15253"/>
                </a:cubicBezTo>
                <a:lnTo>
                  <a:pt x="7574" y="15738"/>
                </a:lnTo>
                <a:cubicBezTo>
                  <a:pt x="7290" y="18497"/>
                  <a:pt x="8663" y="21160"/>
                  <a:pt x="11072" y="22532"/>
                </a:cubicBezTo>
                <a:lnTo>
                  <a:pt x="7015" y="29311"/>
                </a:lnTo>
                <a:cubicBezTo>
                  <a:pt x="6952" y="29301"/>
                  <a:pt x="6890" y="29295"/>
                  <a:pt x="6828" y="29295"/>
                </a:cubicBezTo>
                <a:cubicBezTo>
                  <a:pt x="6382" y="29295"/>
                  <a:pt x="5971" y="29572"/>
                  <a:pt x="5814" y="30005"/>
                </a:cubicBezTo>
                <a:cubicBezTo>
                  <a:pt x="5635" y="30490"/>
                  <a:pt x="5821" y="31042"/>
                  <a:pt x="6269" y="31303"/>
                </a:cubicBezTo>
                <a:cubicBezTo>
                  <a:pt x="6458" y="31416"/>
                  <a:pt x="6650" y="31467"/>
                  <a:pt x="6833" y="31467"/>
                </a:cubicBezTo>
                <a:cubicBezTo>
                  <a:pt x="7647" y="31467"/>
                  <a:pt x="8281" y="30481"/>
                  <a:pt x="7678" y="29714"/>
                </a:cubicBezTo>
                <a:lnTo>
                  <a:pt x="11780" y="22860"/>
                </a:lnTo>
                <a:cubicBezTo>
                  <a:pt x="12004" y="22965"/>
                  <a:pt x="12243" y="23062"/>
                  <a:pt x="12474" y="23144"/>
                </a:cubicBezTo>
                <a:lnTo>
                  <a:pt x="11377" y="28931"/>
                </a:lnTo>
                <a:cubicBezTo>
                  <a:pt x="10572" y="29080"/>
                  <a:pt x="10572" y="30229"/>
                  <a:pt x="11370" y="30385"/>
                </a:cubicBezTo>
                <a:cubicBezTo>
                  <a:pt x="11422" y="30395"/>
                  <a:pt x="11472" y="30399"/>
                  <a:pt x="11520" y="30399"/>
                </a:cubicBezTo>
                <a:cubicBezTo>
                  <a:pt x="12225" y="30399"/>
                  <a:pt x="12556" y="29433"/>
                  <a:pt x="11899" y="29028"/>
                </a:cubicBezTo>
                <a:lnTo>
                  <a:pt x="12996" y="23263"/>
                </a:lnTo>
                <a:cubicBezTo>
                  <a:pt x="13525" y="23387"/>
                  <a:pt x="14060" y="23447"/>
                  <a:pt x="14593" y="23447"/>
                </a:cubicBezTo>
                <a:cubicBezTo>
                  <a:pt x="16051" y="23447"/>
                  <a:pt x="17486" y="22992"/>
                  <a:pt x="18694" y="22129"/>
                </a:cubicBezTo>
                <a:lnTo>
                  <a:pt x="19223" y="22808"/>
                </a:lnTo>
                <a:lnTo>
                  <a:pt x="19223" y="21943"/>
                </a:lnTo>
                <a:lnTo>
                  <a:pt x="19111" y="21801"/>
                </a:lnTo>
                <a:cubicBezTo>
                  <a:pt x="19149" y="21764"/>
                  <a:pt x="19186" y="21727"/>
                  <a:pt x="19223" y="21689"/>
                </a:cubicBezTo>
                <a:lnTo>
                  <a:pt x="19223" y="11174"/>
                </a:lnTo>
                <a:cubicBezTo>
                  <a:pt x="17922" y="10016"/>
                  <a:pt x="16262" y="9402"/>
                  <a:pt x="14574" y="9402"/>
                </a:cubicBezTo>
                <a:cubicBezTo>
                  <a:pt x="13794" y="9402"/>
                  <a:pt x="13009" y="9533"/>
                  <a:pt x="12250" y="9802"/>
                </a:cubicBezTo>
                <a:lnTo>
                  <a:pt x="11243" y="2038"/>
                </a:lnTo>
                <a:cubicBezTo>
                  <a:pt x="11698" y="1784"/>
                  <a:pt x="11914" y="1247"/>
                  <a:pt x="11758" y="755"/>
                </a:cubicBezTo>
                <a:cubicBezTo>
                  <a:pt x="11608" y="301"/>
                  <a:pt x="11194" y="0"/>
                  <a:pt x="1072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90" name="Google Shape;290;p25"/>
          <p:cNvSpPr txBox="1"/>
          <p:nvPr/>
        </p:nvSpPr>
        <p:spPr>
          <a:xfrm>
            <a:off x="5785800" y="6274600"/>
            <a:ext cx="6716400" cy="1393800"/>
          </a:xfrm>
          <a:prstGeom prst="rect">
            <a:avLst/>
          </a:prstGeom>
          <a:noFill/>
          <a:ln>
            <a:noFill/>
          </a:ln>
        </p:spPr>
        <p:txBody>
          <a:bodyPr spcFirstLastPara="1" wrap="square" lIns="182850" tIns="182850" rIns="182850" bIns="182850" anchor="t" anchorCtr="0">
            <a:noAutofit/>
          </a:bodyPr>
          <a:lstStyle/>
          <a:p>
            <a:pPr marL="0" lvl="0" indent="0" algn="ctr" rtl="0">
              <a:spcBef>
                <a:spcPts val="0"/>
              </a:spcBef>
              <a:spcAft>
                <a:spcPts val="0"/>
              </a:spcAft>
              <a:buNone/>
            </a:pPr>
            <a:r>
              <a:rPr lang="en" sz="2400">
                <a:solidFill>
                  <a:schemeClr val="accent4"/>
                </a:solidFill>
                <a:latin typeface="Roboto Condensed"/>
                <a:ea typeface="Roboto Condensed"/>
                <a:cs typeface="Roboto Condensed"/>
                <a:sym typeface="Roboto Condensed"/>
              </a:rPr>
              <a:t>CREDITS: This presentation template was created by </a:t>
            </a:r>
            <a:r>
              <a:rPr lang="en" sz="2400" b="1">
                <a:solidFill>
                  <a:schemeClr val="accent4"/>
                </a:solidFill>
                <a:latin typeface="Roboto Condensed"/>
                <a:ea typeface="Roboto Condensed"/>
                <a:cs typeface="Roboto Condensed"/>
                <a:sym typeface="Roboto Condensed"/>
              </a:rPr>
              <a:t>Slidesgo</a:t>
            </a:r>
            <a:r>
              <a:rPr lang="en" sz="2400">
                <a:solidFill>
                  <a:schemeClr val="accent4"/>
                </a:solidFill>
                <a:latin typeface="Roboto Condensed"/>
                <a:ea typeface="Roboto Condensed"/>
                <a:cs typeface="Roboto Condensed"/>
                <a:sym typeface="Roboto Condensed"/>
              </a:rPr>
              <a:t>, including icons by </a:t>
            </a:r>
            <a:r>
              <a:rPr lang="en" sz="2400" b="1">
                <a:solidFill>
                  <a:schemeClr val="accent4"/>
                </a:solidFill>
                <a:latin typeface="Roboto Condensed"/>
                <a:ea typeface="Roboto Condensed"/>
                <a:cs typeface="Roboto Condensed"/>
                <a:sym typeface="Roboto Condensed"/>
              </a:rPr>
              <a:t>Flaticon</a:t>
            </a:r>
            <a:r>
              <a:rPr lang="en" sz="2400">
                <a:solidFill>
                  <a:schemeClr val="accent4"/>
                </a:solidFill>
                <a:latin typeface="Roboto Condensed"/>
                <a:ea typeface="Roboto Condensed"/>
                <a:cs typeface="Roboto Condensed"/>
                <a:sym typeface="Roboto Condensed"/>
              </a:rPr>
              <a:t>, and infographics &amp; images by </a:t>
            </a:r>
            <a:r>
              <a:rPr lang="en" sz="2400" b="1">
                <a:solidFill>
                  <a:schemeClr val="accent4"/>
                </a:solidFill>
                <a:latin typeface="Roboto Condensed"/>
                <a:ea typeface="Roboto Condensed"/>
                <a:cs typeface="Roboto Condensed"/>
                <a:sym typeface="Roboto Condensed"/>
              </a:rPr>
              <a:t>Freepik</a:t>
            </a:r>
            <a:r>
              <a:rPr lang="en" sz="2400">
                <a:solidFill>
                  <a:schemeClr val="accent4"/>
                </a:solidFill>
                <a:latin typeface="Roboto Condensed"/>
                <a:ea typeface="Roboto Condensed"/>
                <a:cs typeface="Roboto Condensed"/>
                <a:sym typeface="Roboto Condensed"/>
              </a:rPr>
              <a:t>. </a:t>
            </a:r>
            <a:endParaRPr sz="2400">
              <a:solidFill>
                <a:schemeClr val="accent4"/>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39796581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91"/>
        <p:cNvGrpSpPr/>
        <p:nvPr/>
      </p:nvGrpSpPr>
      <p:grpSpPr>
        <a:xfrm>
          <a:off x="0" y="0"/>
          <a:ext cx="0" cy="0"/>
          <a:chOff x="0" y="0"/>
          <a:chExt cx="0" cy="0"/>
        </a:xfrm>
      </p:grpSpPr>
      <p:sp>
        <p:nvSpPr>
          <p:cNvPr id="292" name="Google Shape;292;p26"/>
          <p:cNvSpPr/>
          <p:nvPr/>
        </p:nvSpPr>
        <p:spPr>
          <a:xfrm rot="5400000">
            <a:off x="16157644" y="846820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93" name="Google Shape;293;p26"/>
          <p:cNvSpPr/>
          <p:nvPr/>
        </p:nvSpPr>
        <p:spPr>
          <a:xfrm rot="10800000" flipH="1">
            <a:off x="13702582" y="8708118"/>
            <a:ext cx="1173240" cy="999756"/>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94" name="Google Shape;294;p26"/>
          <p:cNvSpPr/>
          <p:nvPr/>
        </p:nvSpPr>
        <p:spPr>
          <a:xfrm rot="10800000" flipH="1">
            <a:off x="5" y="7622098"/>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95" name="Google Shape;295;p26"/>
          <p:cNvSpPr/>
          <p:nvPr/>
        </p:nvSpPr>
        <p:spPr>
          <a:xfrm rot="10800000" flipH="1">
            <a:off x="1220100" y="9503678"/>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96" name="Google Shape;296;p26"/>
          <p:cNvSpPr/>
          <p:nvPr/>
        </p:nvSpPr>
        <p:spPr>
          <a:xfrm rot="10800000" flipH="1">
            <a:off x="17672300" y="9351278"/>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97" name="Google Shape;297;p26"/>
          <p:cNvSpPr/>
          <p:nvPr/>
        </p:nvSpPr>
        <p:spPr>
          <a:xfrm rot="10800000" flipH="1">
            <a:off x="14387050" y="9808578"/>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98" name="Google Shape;298;p26"/>
          <p:cNvSpPr/>
          <p:nvPr/>
        </p:nvSpPr>
        <p:spPr>
          <a:xfrm rot="10800000" flipH="1">
            <a:off x="2194894" y="9373672"/>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299" name="Google Shape;299;p26"/>
          <p:cNvSpPr/>
          <p:nvPr/>
        </p:nvSpPr>
        <p:spPr>
          <a:xfrm rot="10800000" flipH="1">
            <a:off x="17244394" y="7690972"/>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406593151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300"/>
        <p:cNvGrpSpPr/>
        <p:nvPr/>
      </p:nvGrpSpPr>
      <p:grpSpPr>
        <a:xfrm>
          <a:off x="0" y="0"/>
          <a:ext cx="0" cy="0"/>
          <a:chOff x="0" y="0"/>
          <a:chExt cx="0" cy="0"/>
        </a:xfrm>
      </p:grpSpPr>
      <p:sp>
        <p:nvSpPr>
          <p:cNvPr id="301" name="Google Shape;301;p27"/>
          <p:cNvSpPr/>
          <p:nvPr/>
        </p:nvSpPr>
        <p:spPr>
          <a:xfrm flipH="1">
            <a:off x="783193" y="364374"/>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02" name="Google Shape;302;p27"/>
          <p:cNvSpPr/>
          <p:nvPr/>
        </p:nvSpPr>
        <p:spPr>
          <a:xfrm flipH="1">
            <a:off x="-23" y="761021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03" name="Google Shape;303;p27"/>
          <p:cNvSpPr/>
          <p:nvPr/>
        </p:nvSpPr>
        <p:spPr>
          <a:xfrm rot="10800000" flipH="1">
            <a:off x="16775406" y="1300585"/>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04" name="Google Shape;304;p27"/>
          <p:cNvSpPr/>
          <p:nvPr/>
        </p:nvSpPr>
        <p:spPr>
          <a:xfrm rot="5400000" flipH="1">
            <a:off x="17659010" y="67358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05" name="Google Shape;305;p27"/>
          <p:cNvSpPr/>
          <p:nvPr/>
        </p:nvSpPr>
        <p:spPr>
          <a:xfrm rot="5400000" flipH="1">
            <a:off x="17335160" y="311198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06" name="Google Shape;306;p27"/>
          <p:cNvSpPr/>
          <p:nvPr/>
        </p:nvSpPr>
        <p:spPr>
          <a:xfrm flipH="1">
            <a:off x="1306436" y="19500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07" name="Google Shape;307;p27"/>
          <p:cNvSpPr/>
          <p:nvPr/>
        </p:nvSpPr>
        <p:spPr>
          <a:xfrm rot="5400000" flipH="1">
            <a:off x="550336" y="7928464"/>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08" name="Google Shape;308;p27"/>
          <p:cNvSpPr/>
          <p:nvPr/>
        </p:nvSpPr>
        <p:spPr>
          <a:xfrm flipH="1">
            <a:off x="16574884" y="809526"/>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09" name="Google Shape;309;p27"/>
          <p:cNvSpPr/>
          <p:nvPr/>
        </p:nvSpPr>
        <p:spPr>
          <a:xfrm flipH="1">
            <a:off x="1139884" y="7395326"/>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10" name="Google Shape;310;p27"/>
          <p:cNvSpPr/>
          <p:nvPr/>
        </p:nvSpPr>
        <p:spPr>
          <a:xfrm flipH="1">
            <a:off x="3026284" y="809526"/>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38621502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2">
  <p:cSld name="Background 2">
    <p:spTree>
      <p:nvGrpSpPr>
        <p:cNvPr id="1" name="Shape 311"/>
        <p:cNvGrpSpPr/>
        <p:nvPr/>
      </p:nvGrpSpPr>
      <p:grpSpPr>
        <a:xfrm>
          <a:off x="0" y="0"/>
          <a:ext cx="0" cy="0"/>
          <a:chOff x="0" y="0"/>
          <a:chExt cx="0" cy="0"/>
        </a:xfrm>
      </p:grpSpPr>
      <p:sp>
        <p:nvSpPr>
          <p:cNvPr id="312" name="Google Shape;312;p28"/>
          <p:cNvSpPr/>
          <p:nvPr/>
        </p:nvSpPr>
        <p:spPr>
          <a:xfrm rot="10800000" flipH="1">
            <a:off x="15351767" y="802975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13" name="Google Shape;313;p28"/>
          <p:cNvSpPr/>
          <p:nvPr/>
        </p:nvSpPr>
        <p:spPr>
          <a:xfrm rot="10800000" flipH="1">
            <a:off x="16708703" y="36437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14" name="Google Shape;314;p28"/>
          <p:cNvSpPr/>
          <p:nvPr/>
        </p:nvSpPr>
        <p:spPr>
          <a:xfrm flipH="1">
            <a:off x="-24" y="6769551"/>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15" name="Google Shape;315;p28"/>
          <p:cNvSpPr/>
          <p:nvPr/>
        </p:nvSpPr>
        <p:spPr>
          <a:xfrm rot="-5400000" flipH="1">
            <a:off x="421026" y="9347844"/>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16" name="Google Shape;316;p28"/>
          <p:cNvSpPr/>
          <p:nvPr/>
        </p:nvSpPr>
        <p:spPr>
          <a:xfrm rot="-5400000" flipH="1">
            <a:off x="744876" y="6909444"/>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17" name="Google Shape;317;p28"/>
          <p:cNvSpPr/>
          <p:nvPr/>
        </p:nvSpPr>
        <p:spPr>
          <a:xfrm rot="10800000" flipH="1">
            <a:off x="16773600" y="8071424"/>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18" name="Google Shape;318;p28"/>
          <p:cNvSpPr/>
          <p:nvPr/>
        </p:nvSpPr>
        <p:spPr>
          <a:xfrm rot="-5400000" flipH="1">
            <a:off x="17580100" y="214336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19" name="Google Shape;319;p28"/>
          <p:cNvSpPr/>
          <p:nvPr/>
        </p:nvSpPr>
        <p:spPr>
          <a:xfrm rot="10800000" flipH="1">
            <a:off x="1426444" y="9133242"/>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20" name="Google Shape;320;p28"/>
          <p:cNvSpPr/>
          <p:nvPr/>
        </p:nvSpPr>
        <p:spPr>
          <a:xfrm rot="10800000" flipH="1">
            <a:off x="16861444" y="2547442"/>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21" name="Google Shape;321;p28"/>
          <p:cNvSpPr/>
          <p:nvPr/>
        </p:nvSpPr>
        <p:spPr>
          <a:xfrm rot="10800000" flipH="1">
            <a:off x="14975044" y="9133242"/>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10340118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3">
  <p:cSld name="Background 3">
    <p:spTree>
      <p:nvGrpSpPr>
        <p:cNvPr id="1" name="Shape 322"/>
        <p:cNvGrpSpPr/>
        <p:nvPr/>
      </p:nvGrpSpPr>
      <p:grpSpPr>
        <a:xfrm>
          <a:off x="0" y="0"/>
          <a:ext cx="0" cy="0"/>
          <a:chOff x="0" y="0"/>
          <a:chExt cx="0" cy="0"/>
        </a:xfrm>
      </p:grpSpPr>
      <p:sp>
        <p:nvSpPr>
          <p:cNvPr id="323" name="Google Shape;323;p29"/>
          <p:cNvSpPr/>
          <p:nvPr/>
        </p:nvSpPr>
        <p:spPr>
          <a:xfrm flipH="1">
            <a:off x="1105124" y="8852030"/>
            <a:ext cx="1173240" cy="999756"/>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24" name="Google Shape;324;p29"/>
          <p:cNvSpPr/>
          <p:nvPr/>
        </p:nvSpPr>
        <p:spPr>
          <a:xfrm rot="-5400000" flipH="1">
            <a:off x="9798785" y="838226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25" name="Google Shape;325;p29"/>
          <p:cNvSpPr/>
          <p:nvPr/>
        </p:nvSpPr>
        <p:spPr>
          <a:xfrm rot="5400000" flipH="1">
            <a:off x="16298966"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26" name="Google Shape;326;p29"/>
          <p:cNvSpPr/>
          <p:nvPr/>
        </p:nvSpPr>
        <p:spPr>
          <a:xfrm rot="8100000" flipH="1">
            <a:off x="380630" y="459821"/>
            <a:ext cx="2136016" cy="1818218"/>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27" name="Google Shape;327;p29"/>
          <p:cNvSpPr/>
          <p:nvPr/>
        </p:nvSpPr>
        <p:spPr>
          <a:xfrm flipH="1">
            <a:off x="15348646"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28" name="Google Shape;328;p29"/>
          <p:cNvSpPr/>
          <p:nvPr/>
        </p:nvSpPr>
        <p:spPr>
          <a:xfrm flipH="1">
            <a:off x="17787046"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29" name="Google Shape;329;p29"/>
          <p:cNvSpPr/>
          <p:nvPr/>
        </p:nvSpPr>
        <p:spPr>
          <a:xfrm rot="8100000" flipH="1">
            <a:off x="2123521" y="1845685"/>
            <a:ext cx="190918" cy="190918"/>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30" name="Google Shape;330;p29"/>
          <p:cNvSpPr/>
          <p:nvPr/>
        </p:nvSpPr>
        <p:spPr>
          <a:xfrm rot="-1352207" flipH="1">
            <a:off x="9468602" y="9294424"/>
            <a:ext cx="190984" cy="190984"/>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31" name="Google Shape;331;p29"/>
          <p:cNvSpPr/>
          <p:nvPr/>
        </p:nvSpPr>
        <p:spPr>
          <a:xfrm rot="-1352207" flipH="1">
            <a:off x="11779786" y="8502308"/>
            <a:ext cx="190984" cy="190984"/>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32" name="Google Shape;332;p29"/>
          <p:cNvSpPr/>
          <p:nvPr/>
        </p:nvSpPr>
        <p:spPr>
          <a:xfrm rot="-1352207" flipH="1">
            <a:off x="1543802" y="8684824"/>
            <a:ext cx="190984" cy="190984"/>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33" name="Google Shape;333;p29"/>
          <p:cNvSpPr/>
          <p:nvPr/>
        </p:nvSpPr>
        <p:spPr>
          <a:xfrm>
            <a:off x="969244" y="2395042"/>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34" name="Google Shape;334;p29"/>
          <p:cNvSpPr/>
          <p:nvPr/>
        </p:nvSpPr>
        <p:spPr>
          <a:xfrm>
            <a:off x="14727844" y="612992"/>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35" name="Google Shape;335;p29"/>
          <p:cNvSpPr/>
          <p:nvPr/>
        </p:nvSpPr>
        <p:spPr>
          <a:xfrm>
            <a:off x="10669744" y="8090992"/>
            <a:ext cx="269508" cy="269456"/>
          </a:xfrm>
          <a:custGeom>
            <a:avLst/>
            <a:gdLst/>
            <a:ahLst/>
            <a:cxnLst/>
            <a:rect l="l" t="t" r="r" b="b"/>
            <a:pathLst>
              <a:path w="5331" h="5331" extrusionOk="0">
                <a:moveTo>
                  <a:pt x="1906" y="0"/>
                </a:moveTo>
                <a:lnTo>
                  <a:pt x="1906" y="1906"/>
                </a:lnTo>
                <a:lnTo>
                  <a:pt x="0" y="1906"/>
                </a:lnTo>
                <a:lnTo>
                  <a:pt x="0" y="3425"/>
                </a:lnTo>
                <a:lnTo>
                  <a:pt x="1906" y="3425"/>
                </a:lnTo>
                <a:lnTo>
                  <a:pt x="1906" y="5331"/>
                </a:lnTo>
                <a:lnTo>
                  <a:pt x="3425" y="5331"/>
                </a:lnTo>
                <a:lnTo>
                  <a:pt x="3425" y="3425"/>
                </a:lnTo>
                <a:lnTo>
                  <a:pt x="5331" y="3425"/>
                </a:lnTo>
                <a:lnTo>
                  <a:pt x="5331" y="1906"/>
                </a:lnTo>
                <a:lnTo>
                  <a:pt x="3425" y="1906"/>
                </a:lnTo>
                <a:lnTo>
                  <a:pt x="3425" y="0"/>
                </a:lnTo>
                <a:close/>
              </a:path>
            </a:pathLst>
          </a:custGeom>
          <a:solidFill>
            <a:srgbClr val="FFFFFF"/>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78915802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339"/>
        <p:cNvGrpSpPr/>
        <p:nvPr/>
      </p:nvGrpSpPr>
      <p:grpSpPr>
        <a:xfrm>
          <a:off x="0" y="0"/>
          <a:ext cx="0" cy="0"/>
          <a:chOff x="0" y="0"/>
          <a:chExt cx="0" cy="0"/>
        </a:xfrm>
      </p:grpSpPr>
    </p:spTree>
    <p:extLst>
      <p:ext uri="{BB962C8B-B14F-4D97-AF65-F5344CB8AC3E}">
        <p14:creationId xmlns:p14="http://schemas.microsoft.com/office/powerpoint/2010/main" val="3695872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a:off x="1426450" y="661450"/>
            <a:ext cx="15435600" cy="11454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fr-FR"/>
              <a:t>Modifiez le style du titre</a:t>
            </a:r>
            <a:endParaRPr/>
          </a:p>
        </p:txBody>
      </p:sp>
      <p:sp>
        <p:nvSpPr>
          <p:cNvPr id="36" name="Google Shape;36;p4"/>
          <p:cNvSpPr txBox="1">
            <a:spLocks noGrp="1"/>
          </p:cNvSpPr>
          <p:nvPr>
            <p:ph type="body" idx="1"/>
          </p:nvPr>
        </p:nvSpPr>
        <p:spPr>
          <a:xfrm>
            <a:off x="1426450" y="2304950"/>
            <a:ext cx="15435600" cy="6832800"/>
          </a:xfrm>
          <a:prstGeom prst="rect">
            <a:avLst/>
          </a:prstGeom>
        </p:spPr>
        <p:txBody>
          <a:bodyPr spcFirstLastPara="1" wrap="square" lIns="91425" tIns="91425" rIns="91425" bIns="91425" anchor="t" anchorCtr="0">
            <a:normAutofit/>
          </a:bodyPr>
          <a:lstStyle>
            <a:lvl1pPr marL="914400" lvl="0" indent="-609600">
              <a:lnSpc>
                <a:spcPct val="100000"/>
              </a:lnSpc>
              <a:spcBef>
                <a:spcPts val="0"/>
              </a:spcBef>
              <a:spcAft>
                <a:spcPts val="0"/>
              </a:spcAft>
              <a:buClr>
                <a:srgbClr val="434343"/>
              </a:buClr>
              <a:buSzPts val="1200"/>
              <a:buFont typeface="Anaheim"/>
              <a:buAutoNum type="arabicPeriod"/>
              <a:defRPr sz="2400"/>
            </a:lvl1pPr>
            <a:lvl2pPr marL="1828800" lvl="1" indent="-609600">
              <a:spcBef>
                <a:spcPts val="0"/>
              </a:spcBef>
              <a:spcAft>
                <a:spcPts val="0"/>
              </a:spcAft>
              <a:buClr>
                <a:srgbClr val="434343"/>
              </a:buClr>
              <a:buSzPts val="1200"/>
              <a:buFont typeface="Roboto Condensed Light"/>
              <a:buAutoNum type="alphaLcPeriod"/>
              <a:defRPr/>
            </a:lvl2pPr>
            <a:lvl3pPr marL="2743200" lvl="2" indent="-609600">
              <a:spcBef>
                <a:spcPts val="0"/>
              </a:spcBef>
              <a:spcAft>
                <a:spcPts val="0"/>
              </a:spcAft>
              <a:buClr>
                <a:srgbClr val="434343"/>
              </a:buClr>
              <a:buSzPts val="1200"/>
              <a:buFont typeface="Roboto Condensed Light"/>
              <a:buAutoNum type="romanLcPeriod"/>
              <a:defRPr/>
            </a:lvl3pPr>
            <a:lvl4pPr marL="3657600" lvl="3" indent="-609600">
              <a:spcBef>
                <a:spcPts val="0"/>
              </a:spcBef>
              <a:spcAft>
                <a:spcPts val="0"/>
              </a:spcAft>
              <a:buClr>
                <a:srgbClr val="434343"/>
              </a:buClr>
              <a:buSzPts val="1200"/>
              <a:buFont typeface="Roboto Condensed Light"/>
              <a:buAutoNum type="arabicPeriod"/>
              <a:defRPr/>
            </a:lvl4pPr>
            <a:lvl5pPr marL="4572000" lvl="4" indent="-609600">
              <a:spcBef>
                <a:spcPts val="0"/>
              </a:spcBef>
              <a:spcAft>
                <a:spcPts val="0"/>
              </a:spcAft>
              <a:buClr>
                <a:srgbClr val="434343"/>
              </a:buClr>
              <a:buSzPts val="1200"/>
              <a:buFont typeface="Roboto Condensed Light"/>
              <a:buAutoNum type="alphaLcPeriod"/>
              <a:defRPr/>
            </a:lvl5pPr>
            <a:lvl6pPr marL="5486400" lvl="5" indent="-609600">
              <a:spcBef>
                <a:spcPts val="0"/>
              </a:spcBef>
              <a:spcAft>
                <a:spcPts val="0"/>
              </a:spcAft>
              <a:buClr>
                <a:srgbClr val="434343"/>
              </a:buClr>
              <a:buSzPts val="1200"/>
              <a:buFont typeface="Roboto Condensed Light"/>
              <a:buAutoNum type="romanLcPeriod"/>
              <a:defRPr/>
            </a:lvl6pPr>
            <a:lvl7pPr marL="6400800" lvl="6" indent="-609600">
              <a:spcBef>
                <a:spcPts val="0"/>
              </a:spcBef>
              <a:spcAft>
                <a:spcPts val="0"/>
              </a:spcAft>
              <a:buClr>
                <a:srgbClr val="434343"/>
              </a:buClr>
              <a:buSzPts val="1200"/>
              <a:buFont typeface="Roboto Condensed Light"/>
              <a:buAutoNum type="arabicPeriod"/>
              <a:defRPr/>
            </a:lvl7pPr>
            <a:lvl8pPr marL="7315200" lvl="7" indent="-609600">
              <a:spcBef>
                <a:spcPts val="0"/>
              </a:spcBef>
              <a:spcAft>
                <a:spcPts val="0"/>
              </a:spcAft>
              <a:buClr>
                <a:srgbClr val="434343"/>
              </a:buClr>
              <a:buSzPts val="1200"/>
              <a:buFont typeface="Roboto Condensed Light"/>
              <a:buAutoNum type="alphaLcPeriod"/>
              <a:defRPr/>
            </a:lvl8pPr>
            <a:lvl9pPr marL="8229600" lvl="8" indent="-609600">
              <a:spcBef>
                <a:spcPts val="0"/>
              </a:spcBef>
              <a:spcAft>
                <a:spcPts val="0"/>
              </a:spcAft>
              <a:buClr>
                <a:srgbClr val="434343"/>
              </a:buClr>
              <a:buSzPts val="1200"/>
              <a:buFont typeface="Roboto Condensed Light"/>
              <a:buAutoNum type="romanLcPeriod"/>
              <a:defRPr/>
            </a:lvl9pPr>
          </a:lstStyle>
          <a:p>
            <a:pPr lvl="0"/>
            <a:r>
              <a:rPr lang="fr-FR"/>
              <a:t>Cliquez pour modifier les styles du texte du masque</a:t>
            </a:r>
          </a:p>
        </p:txBody>
      </p:sp>
      <p:sp>
        <p:nvSpPr>
          <p:cNvPr id="37" name="Google Shape;37;p4"/>
          <p:cNvSpPr/>
          <p:nvPr/>
        </p:nvSpPr>
        <p:spPr>
          <a:xfrm rot="-5400000" flipH="1">
            <a:off x="14278479" y="838716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8" name="Google Shape;38;p4"/>
          <p:cNvSpPr/>
          <p:nvPr/>
        </p:nvSpPr>
        <p:spPr>
          <a:xfrm rot="5400000" flipH="1">
            <a:off x="16987710"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39" name="Google Shape;39;p4"/>
          <p:cNvSpPr/>
          <p:nvPr/>
        </p:nvSpPr>
        <p:spPr>
          <a:xfrm flipH="1">
            <a:off x="203007" y="2709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40" name="Google Shape;40;p4"/>
          <p:cNvSpPr/>
          <p:nvPr/>
        </p:nvSpPr>
        <p:spPr>
          <a:xfrm flipH="1">
            <a:off x="16037388"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41" name="Google Shape;41;p4"/>
          <p:cNvSpPr/>
          <p:nvPr/>
        </p:nvSpPr>
        <p:spPr>
          <a:xfrm flipH="1">
            <a:off x="1035438" y="1353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42" name="Google Shape;42;p4"/>
          <p:cNvSpPr/>
          <p:nvPr/>
        </p:nvSpPr>
        <p:spPr>
          <a:xfrm flipH="1">
            <a:off x="16675488" y="91128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43" name="Google Shape;43;p4"/>
          <p:cNvSpPr/>
          <p:nvPr/>
        </p:nvSpPr>
        <p:spPr>
          <a:xfrm flipH="1">
            <a:off x="14258988" y="95963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3114648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4"/>
        <p:cNvGrpSpPr/>
        <p:nvPr/>
      </p:nvGrpSpPr>
      <p:grpSpPr>
        <a:xfrm>
          <a:off x="0" y="0"/>
          <a:ext cx="0" cy="0"/>
          <a:chOff x="0" y="0"/>
          <a:chExt cx="0" cy="0"/>
        </a:xfrm>
      </p:grpSpPr>
      <p:sp>
        <p:nvSpPr>
          <p:cNvPr id="45" name="Google Shape;45;p5"/>
          <p:cNvSpPr txBox="1">
            <a:spLocks noGrp="1"/>
          </p:cNvSpPr>
          <p:nvPr>
            <p:ph type="subTitle" idx="1"/>
          </p:nvPr>
        </p:nvSpPr>
        <p:spPr>
          <a:xfrm>
            <a:off x="3128908" y="7699190"/>
            <a:ext cx="5130600" cy="8412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6"/>
              </a:buClr>
              <a:buSzPts val="1800"/>
              <a:buFont typeface="Alegreya Sans SC"/>
              <a:buNone/>
              <a:defRPr sz="42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2pPr>
            <a:lvl3pPr lvl="2"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3pPr>
            <a:lvl4pPr lvl="3"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4pPr>
            <a:lvl5pPr lvl="4"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5pPr>
            <a:lvl6pPr lvl="5"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6pPr>
            <a:lvl7pPr lvl="6"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7pPr>
            <a:lvl8pPr lvl="7"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8pPr>
            <a:lvl9pPr lvl="8"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9pPr>
          </a:lstStyle>
          <a:p>
            <a:r>
              <a:rPr lang="fr-FR"/>
              <a:t>Modifiez le style des sous-titres du masque</a:t>
            </a:r>
            <a:endParaRPr/>
          </a:p>
        </p:txBody>
      </p:sp>
      <p:sp>
        <p:nvSpPr>
          <p:cNvPr id="46" name="Google Shape;46;p5"/>
          <p:cNvSpPr txBox="1">
            <a:spLocks noGrp="1"/>
          </p:cNvSpPr>
          <p:nvPr>
            <p:ph type="subTitle" idx="2"/>
          </p:nvPr>
        </p:nvSpPr>
        <p:spPr>
          <a:xfrm>
            <a:off x="3125150" y="5809500"/>
            <a:ext cx="5130600" cy="2154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47" name="Google Shape;47;p5"/>
          <p:cNvSpPr txBox="1">
            <a:spLocks noGrp="1"/>
          </p:cNvSpPr>
          <p:nvPr>
            <p:ph type="subTitle" idx="3"/>
          </p:nvPr>
        </p:nvSpPr>
        <p:spPr>
          <a:xfrm>
            <a:off x="10065758" y="7699190"/>
            <a:ext cx="5130600" cy="8412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accent6"/>
              </a:buClr>
              <a:buSzPts val="1800"/>
              <a:buFont typeface="Alegreya Sans SC"/>
              <a:buNone/>
              <a:defRPr sz="4200" b="1">
                <a:solidFill>
                  <a:schemeClr val="accent6"/>
                </a:solidFill>
                <a:latin typeface="Alegreya Sans SC"/>
                <a:ea typeface="Alegreya Sans SC"/>
                <a:cs typeface="Alegreya Sans SC"/>
                <a:sym typeface="Alegreya Sans SC"/>
              </a:defRPr>
            </a:lvl1pPr>
            <a:lvl2pPr lvl="1"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2pPr>
            <a:lvl3pPr lvl="2"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3pPr>
            <a:lvl4pPr lvl="3"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4pPr>
            <a:lvl5pPr lvl="4"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5pPr>
            <a:lvl6pPr lvl="5"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6pPr>
            <a:lvl7pPr lvl="6"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7pPr>
            <a:lvl8pPr lvl="7"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8pPr>
            <a:lvl9pPr lvl="8" algn="ctr" rtl="0">
              <a:spcBef>
                <a:spcPts val="0"/>
              </a:spcBef>
              <a:spcAft>
                <a:spcPts val="0"/>
              </a:spcAft>
              <a:buClr>
                <a:schemeClr val="accent6"/>
              </a:buClr>
              <a:buSzPts val="1800"/>
              <a:buFont typeface="Alegreya Sans SC"/>
              <a:buNone/>
              <a:defRPr sz="3600" b="1">
                <a:solidFill>
                  <a:schemeClr val="accent6"/>
                </a:solidFill>
                <a:latin typeface="Alegreya Sans SC"/>
                <a:ea typeface="Alegreya Sans SC"/>
                <a:cs typeface="Alegreya Sans SC"/>
                <a:sym typeface="Alegreya Sans SC"/>
              </a:defRPr>
            </a:lvl9pPr>
          </a:lstStyle>
          <a:p>
            <a:r>
              <a:rPr lang="fr-FR"/>
              <a:t>Modifiez le style des sous-titres du masque</a:t>
            </a:r>
            <a:endParaRPr/>
          </a:p>
        </p:txBody>
      </p:sp>
      <p:sp>
        <p:nvSpPr>
          <p:cNvPr id="48" name="Google Shape;48;p5"/>
          <p:cNvSpPr txBox="1">
            <a:spLocks noGrp="1"/>
          </p:cNvSpPr>
          <p:nvPr>
            <p:ph type="subTitle" idx="4"/>
          </p:nvPr>
        </p:nvSpPr>
        <p:spPr>
          <a:xfrm>
            <a:off x="10062100" y="5809500"/>
            <a:ext cx="5130600" cy="2154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800"/>
              <a:buNone/>
              <a:defRPr sz="3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r>
              <a:rPr lang="fr-FR"/>
              <a:t>Modifiez le style des sous-titres du masque</a:t>
            </a:r>
            <a:endParaRPr/>
          </a:p>
        </p:txBody>
      </p:sp>
      <p:sp>
        <p:nvSpPr>
          <p:cNvPr id="49" name="Google Shape;49;p5"/>
          <p:cNvSpPr txBox="1">
            <a:spLocks noGrp="1"/>
          </p:cNvSpPr>
          <p:nvPr>
            <p:ph type="title"/>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50" name="Google Shape;50;p5"/>
          <p:cNvSpPr/>
          <p:nvPr/>
        </p:nvSpPr>
        <p:spPr>
          <a:xfrm rot="5400000">
            <a:off x="15913303" y="838711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51" name="Google Shape;51;p5"/>
          <p:cNvSpPr/>
          <p:nvPr/>
        </p:nvSpPr>
        <p:spPr>
          <a:xfrm rot="-5400000">
            <a:off x="67872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52" name="Google Shape;52;p5"/>
          <p:cNvSpPr/>
          <p:nvPr/>
        </p:nvSpPr>
        <p:spPr>
          <a:xfrm>
            <a:off x="686100" y="21546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53" name="Google Shape;53;p5"/>
          <p:cNvSpPr/>
          <p:nvPr/>
        </p:nvSpPr>
        <p:spPr>
          <a:xfrm>
            <a:off x="49530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54" name="Google Shape;54;p5"/>
          <p:cNvSpPr/>
          <p:nvPr/>
        </p:nvSpPr>
        <p:spPr>
          <a:xfrm>
            <a:off x="15554400" y="91128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55" name="Google Shape;55;p5"/>
          <p:cNvSpPr/>
          <p:nvPr/>
        </p:nvSpPr>
        <p:spPr>
          <a:xfrm>
            <a:off x="17354550" y="959625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56" name="Google Shape;56;p5"/>
          <p:cNvSpPr/>
          <p:nvPr/>
        </p:nvSpPr>
        <p:spPr>
          <a:xfrm>
            <a:off x="1409700" y="15573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57" name="Google Shape;57;p5"/>
          <p:cNvSpPr/>
          <p:nvPr/>
        </p:nvSpPr>
        <p:spPr>
          <a:xfrm>
            <a:off x="17564100" y="82629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766557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8"/>
        <p:cNvGrpSpPr/>
        <p:nvPr/>
      </p:nvGrpSpPr>
      <p:grpSpPr>
        <a:xfrm>
          <a:off x="0" y="0"/>
          <a:ext cx="0" cy="0"/>
          <a:chOff x="0" y="0"/>
          <a:chExt cx="0" cy="0"/>
        </a:xfrm>
      </p:grpSpPr>
      <p:sp>
        <p:nvSpPr>
          <p:cNvPr id="59" name="Google Shape;59;p6"/>
          <p:cNvSpPr txBox="1">
            <a:spLocks noGrp="1"/>
          </p:cNvSpPr>
          <p:nvPr>
            <p:ph type="title"/>
          </p:nvPr>
        </p:nvSpPr>
        <p:spPr>
          <a:xfrm>
            <a:off x="1426450" y="673606"/>
            <a:ext cx="15435000" cy="11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Font typeface="Alegreya Sans SC"/>
              <a:buNone/>
              <a:defRPr sz="6000">
                <a:latin typeface="Alegreya Sans SC"/>
                <a:ea typeface="Alegreya Sans SC"/>
                <a:cs typeface="Alegreya Sans SC"/>
                <a:sym typeface="Alegreya Sans SC"/>
              </a:defRPr>
            </a:lvl2pPr>
            <a:lvl3pPr lvl="2" rtl="0">
              <a:spcBef>
                <a:spcPts val="0"/>
              </a:spcBef>
              <a:spcAft>
                <a:spcPts val="0"/>
              </a:spcAft>
              <a:buSzPts val="3000"/>
              <a:buFont typeface="Alegreya Sans SC"/>
              <a:buNone/>
              <a:defRPr sz="6000">
                <a:latin typeface="Alegreya Sans SC"/>
                <a:ea typeface="Alegreya Sans SC"/>
                <a:cs typeface="Alegreya Sans SC"/>
                <a:sym typeface="Alegreya Sans SC"/>
              </a:defRPr>
            </a:lvl3pPr>
            <a:lvl4pPr lvl="3" rtl="0">
              <a:spcBef>
                <a:spcPts val="0"/>
              </a:spcBef>
              <a:spcAft>
                <a:spcPts val="0"/>
              </a:spcAft>
              <a:buSzPts val="3000"/>
              <a:buFont typeface="Alegreya Sans SC"/>
              <a:buNone/>
              <a:defRPr sz="6000">
                <a:latin typeface="Alegreya Sans SC"/>
                <a:ea typeface="Alegreya Sans SC"/>
                <a:cs typeface="Alegreya Sans SC"/>
                <a:sym typeface="Alegreya Sans SC"/>
              </a:defRPr>
            </a:lvl4pPr>
            <a:lvl5pPr lvl="4" rtl="0">
              <a:spcBef>
                <a:spcPts val="0"/>
              </a:spcBef>
              <a:spcAft>
                <a:spcPts val="0"/>
              </a:spcAft>
              <a:buSzPts val="3000"/>
              <a:buFont typeface="Alegreya Sans SC"/>
              <a:buNone/>
              <a:defRPr sz="6000">
                <a:latin typeface="Alegreya Sans SC"/>
                <a:ea typeface="Alegreya Sans SC"/>
                <a:cs typeface="Alegreya Sans SC"/>
                <a:sym typeface="Alegreya Sans SC"/>
              </a:defRPr>
            </a:lvl5pPr>
            <a:lvl6pPr lvl="5" rtl="0">
              <a:spcBef>
                <a:spcPts val="0"/>
              </a:spcBef>
              <a:spcAft>
                <a:spcPts val="0"/>
              </a:spcAft>
              <a:buSzPts val="3000"/>
              <a:buFont typeface="Alegreya Sans SC"/>
              <a:buNone/>
              <a:defRPr sz="6000">
                <a:latin typeface="Alegreya Sans SC"/>
                <a:ea typeface="Alegreya Sans SC"/>
                <a:cs typeface="Alegreya Sans SC"/>
                <a:sym typeface="Alegreya Sans SC"/>
              </a:defRPr>
            </a:lvl6pPr>
            <a:lvl7pPr lvl="6" rtl="0">
              <a:spcBef>
                <a:spcPts val="0"/>
              </a:spcBef>
              <a:spcAft>
                <a:spcPts val="0"/>
              </a:spcAft>
              <a:buSzPts val="3000"/>
              <a:buFont typeface="Alegreya Sans SC"/>
              <a:buNone/>
              <a:defRPr sz="6000">
                <a:latin typeface="Alegreya Sans SC"/>
                <a:ea typeface="Alegreya Sans SC"/>
                <a:cs typeface="Alegreya Sans SC"/>
                <a:sym typeface="Alegreya Sans SC"/>
              </a:defRPr>
            </a:lvl7pPr>
            <a:lvl8pPr lvl="7" rtl="0">
              <a:spcBef>
                <a:spcPts val="0"/>
              </a:spcBef>
              <a:spcAft>
                <a:spcPts val="0"/>
              </a:spcAft>
              <a:buSzPts val="3000"/>
              <a:buFont typeface="Alegreya Sans SC"/>
              <a:buNone/>
              <a:defRPr sz="6000">
                <a:latin typeface="Alegreya Sans SC"/>
                <a:ea typeface="Alegreya Sans SC"/>
                <a:cs typeface="Alegreya Sans SC"/>
                <a:sym typeface="Alegreya Sans SC"/>
              </a:defRPr>
            </a:lvl8pPr>
            <a:lvl9pPr lvl="8" rtl="0">
              <a:spcBef>
                <a:spcPts val="0"/>
              </a:spcBef>
              <a:spcAft>
                <a:spcPts val="0"/>
              </a:spcAft>
              <a:buSzPts val="3000"/>
              <a:buFont typeface="Alegreya Sans SC"/>
              <a:buNone/>
              <a:defRPr sz="6000">
                <a:latin typeface="Alegreya Sans SC"/>
                <a:ea typeface="Alegreya Sans SC"/>
                <a:cs typeface="Alegreya Sans SC"/>
                <a:sym typeface="Alegreya Sans SC"/>
              </a:defRPr>
            </a:lvl9pPr>
          </a:lstStyle>
          <a:p>
            <a:r>
              <a:rPr lang="fr-FR"/>
              <a:t>Modifiez le style du titre</a:t>
            </a:r>
            <a:endParaRPr/>
          </a:p>
        </p:txBody>
      </p:sp>
      <p:sp>
        <p:nvSpPr>
          <p:cNvPr id="60" name="Google Shape;60;p6"/>
          <p:cNvSpPr/>
          <p:nvPr/>
        </p:nvSpPr>
        <p:spPr>
          <a:xfrm>
            <a:off x="13165832" y="374780"/>
            <a:ext cx="1173240" cy="999756"/>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61" name="Google Shape;61;p6"/>
          <p:cNvSpPr/>
          <p:nvPr/>
        </p:nvSpPr>
        <p:spPr>
          <a:xfrm rot="-5400000">
            <a:off x="67872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62" name="Google Shape;62;p6"/>
          <p:cNvSpPr/>
          <p:nvPr/>
        </p:nvSpPr>
        <p:spPr>
          <a:xfrm>
            <a:off x="16670605" y="423380"/>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63" name="Google Shape;63;p6"/>
          <p:cNvSpPr/>
          <p:nvPr/>
        </p:nvSpPr>
        <p:spPr>
          <a:xfrm>
            <a:off x="2933700"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64" name="Google Shape;64;p6"/>
          <p:cNvSpPr/>
          <p:nvPr/>
        </p:nvSpPr>
        <p:spPr>
          <a:xfrm>
            <a:off x="49530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65" name="Google Shape;65;p6"/>
          <p:cNvSpPr/>
          <p:nvPr/>
        </p:nvSpPr>
        <p:spPr>
          <a:xfrm>
            <a:off x="17783250" y="2877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66" name="Google Shape;66;p6"/>
          <p:cNvSpPr/>
          <p:nvPr/>
        </p:nvSpPr>
        <p:spPr>
          <a:xfrm>
            <a:off x="13754100" y="3380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1524843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67"/>
        <p:cNvGrpSpPr/>
        <p:nvPr/>
      </p:nvGrpSpPr>
      <p:grpSpPr>
        <a:xfrm>
          <a:off x="0" y="0"/>
          <a:ext cx="0" cy="0"/>
          <a:chOff x="0" y="0"/>
          <a:chExt cx="0" cy="0"/>
        </a:xfrm>
      </p:grpSpPr>
      <p:sp>
        <p:nvSpPr>
          <p:cNvPr id="68" name="Google Shape;68;p7"/>
          <p:cNvSpPr txBox="1">
            <a:spLocks noGrp="1"/>
          </p:cNvSpPr>
          <p:nvPr>
            <p:ph type="subTitle" idx="1"/>
          </p:nvPr>
        </p:nvSpPr>
        <p:spPr>
          <a:xfrm>
            <a:off x="1931100" y="3436626"/>
            <a:ext cx="6813000" cy="49944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fr-FR"/>
              <a:t>Modifiez le style des sous-titres du masque</a:t>
            </a:r>
            <a:endParaRPr/>
          </a:p>
        </p:txBody>
      </p:sp>
      <p:sp>
        <p:nvSpPr>
          <p:cNvPr id="69" name="Google Shape;69;p7"/>
          <p:cNvSpPr txBox="1">
            <a:spLocks noGrp="1"/>
          </p:cNvSpPr>
          <p:nvPr>
            <p:ph type="title"/>
          </p:nvPr>
        </p:nvSpPr>
        <p:spPr>
          <a:xfrm>
            <a:off x="1931100" y="1855976"/>
            <a:ext cx="6098400" cy="11454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fr-FR"/>
              <a:t>Modifiez le style du titre</a:t>
            </a:r>
            <a:endParaRPr/>
          </a:p>
        </p:txBody>
      </p:sp>
      <p:sp>
        <p:nvSpPr>
          <p:cNvPr id="70" name="Google Shape;70;p7"/>
          <p:cNvSpPr/>
          <p:nvPr/>
        </p:nvSpPr>
        <p:spPr>
          <a:xfrm rot="5400000">
            <a:off x="9081853" y="838711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71" name="Google Shape;71;p7"/>
          <p:cNvSpPr/>
          <p:nvPr/>
        </p:nvSpPr>
        <p:spPr>
          <a:xfrm rot="-5400000">
            <a:off x="67872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72" name="Google Shape;72;p7"/>
          <p:cNvSpPr/>
          <p:nvPr/>
        </p:nvSpPr>
        <p:spPr>
          <a:xfrm>
            <a:off x="15847317" y="857524"/>
            <a:ext cx="2135878" cy="181810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73" name="Google Shape;73;p7"/>
          <p:cNvSpPr/>
          <p:nvPr/>
        </p:nvSpPr>
        <p:spPr>
          <a:xfrm>
            <a:off x="2933700"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74" name="Google Shape;74;p7"/>
          <p:cNvSpPr/>
          <p:nvPr/>
        </p:nvSpPr>
        <p:spPr>
          <a:xfrm>
            <a:off x="49530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75" name="Google Shape;75;p7"/>
          <p:cNvSpPr/>
          <p:nvPr/>
        </p:nvSpPr>
        <p:spPr>
          <a:xfrm>
            <a:off x="1778325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76" name="Google Shape;76;p7"/>
          <p:cNvSpPr/>
          <p:nvPr/>
        </p:nvSpPr>
        <p:spPr>
          <a:xfrm>
            <a:off x="10506150" y="92082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77" name="Google Shape;77;p7"/>
          <p:cNvSpPr/>
          <p:nvPr/>
        </p:nvSpPr>
        <p:spPr>
          <a:xfrm>
            <a:off x="15802050" y="12021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78" name="Google Shape;78;p7"/>
          <p:cNvSpPr/>
          <p:nvPr/>
        </p:nvSpPr>
        <p:spPr>
          <a:xfrm>
            <a:off x="8334450" y="9956000"/>
            <a:ext cx="123600" cy="1236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2520515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79"/>
        <p:cNvGrpSpPr/>
        <p:nvPr/>
      </p:nvGrpSpPr>
      <p:grpSpPr>
        <a:xfrm>
          <a:off x="0" y="0"/>
          <a:ext cx="0" cy="0"/>
          <a:chOff x="0" y="0"/>
          <a:chExt cx="0" cy="0"/>
        </a:xfrm>
      </p:grpSpPr>
      <p:sp>
        <p:nvSpPr>
          <p:cNvPr id="80" name="Google Shape;80;p8"/>
          <p:cNvSpPr txBox="1">
            <a:spLocks noGrp="1"/>
          </p:cNvSpPr>
          <p:nvPr>
            <p:ph type="title"/>
          </p:nvPr>
        </p:nvSpPr>
        <p:spPr>
          <a:xfrm>
            <a:off x="1442700" y="2133600"/>
            <a:ext cx="9587400" cy="46626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14000">
                <a:solidFill>
                  <a:schemeClr val="accent6"/>
                </a:solidFill>
              </a:defRPr>
            </a:lvl1pPr>
            <a:lvl2pPr lvl="1">
              <a:spcBef>
                <a:spcPts val="0"/>
              </a:spcBef>
              <a:spcAft>
                <a:spcPts val="0"/>
              </a:spcAft>
              <a:buSzPts val="4800"/>
              <a:buNone/>
              <a:defRPr sz="9600"/>
            </a:lvl2pPr>
            <a:lvl3pPr lvl="2">
              <a:spcBef>
                <a:spcPts val="0"/>
              </a:spcBef>
              <a:spcAft>
                <a:spcPts val="0"/>
              </a:spcAft>
              <a:buSzPts val="4800"/>
              <a:buNone/>
              <a:defRPr sz="9600"/>
            </a:lvl3pPr>
            <a:lvl4pPr lvl="3">
              <a:spcBef>
                <a:spcPts val="0"/>
              </a:spcBef>
              <a:spcAft>
                <a:spcPts val="0"/>
              </a:spcAft>
              <a:buSzPts val="4800"/>
              <a:buNone/>
              <a:defRPr sz="9600"/>
            </a:lvl4pPr>
            <a:lvl5pPr lvl="4">
              <a:spcBef>
                <a:spcPts val="0"/>
              </a:spcBef>
              <a:spcAft>
                <a:spcPts val="0"/>
              </a:spcAft>
              <a:buSzPts val="4800"/>
              <a:buNone/>
              <a:defRPr sz="9600"/>
            </a:lvl5pPr>
            <a:lvl6pPr lvl="5">
              <a:spcBef>
                <a:spcPts val="0"/>
              </a:spcBef>
              <a:spcAft>
                <a:spcPts val="0"/>
              </a:spcAft>
              <a:buSzPts val="4800"/>
              <a:buNone/>
              <a:defRPr sz="9600"/>
            </a:lvl6pPr>
            <a:lvl7pPr lvl="6">
              <a:spcBef>
                <a:spcPts val="0"/>
              </a:spcBef>
              <a:spcAft>
                <a:spcPts val="0"/>
              </a:spcAft>
              <a:buSzPts val="4800"/>
              <a:buNone/>
              <a:defRPr sz="9600"/>
            </a:lvl7pPr>
            <a:lvl8pPr lvl="7">
              <a:spcBef>
                <a:spcPts val="0"/>
              </a:spcBef>
              <a:spcAft>
                <a:spcPts val="0"/>
              </a:spcAft>
              <a:buSzPts val="4800"/>
              <a:buNone/>
              <a:defRPr sz="9600"/>
            </a:lvl8pPr>
            <a:lvl9pPr lvl="8">
              <a:spcBef>
                <a:spcPts val="0"/>
              </a:spcBef>
              <a:spcAft>
                <a:spcPts val="0"/>
              </a:spcAft>
              <a:buSzPts val="4800"/>
              <a:buNone/>
              <a:defRPr sz="9600"/>
            </a:lvl9pPr>
          </a:lstStyle>
          <a:p>
            <a:r>
              <a:rPr lang="fr-FR"/>
              <a:t>Modifiez le style du titre</a:t>
            </a:r>
            <a:endParaRPr/>
          </a:p>
        </p:txBody>
      </p:sp>
      <p:sp>
        <p:nvSpPr>
          <p:cNvPr id="81" name="Google Shape;81;p8"/>
          <p:cNvSpPr/>
          <p:nvPr/>
        </p:nvSpPr>
        <p:spPr>
          <a:xfrm>
            <a:off x="4762500" y="959630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82" name="Google Shape;82;p8"/>
          <p:cNvSpPr/>
          <p:nvPr/>
        </p:nvSpPr>
        <p:spPr>
          <a:xfrm rot="5400000">
            <a:off x="2301172" y="8275618"/>
            <a:ext cx="1676648" cy="2401808"/>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grpSp>
        <p:nvGrpSpPr>
          <p:cNvPr id="83" name="Google Shape;83;p8"/>
          <p:cNvGrpSpPr/>
          <p:nvPr/>
        </p:nvGrpSpPr>
        <p:grpSpPr>
          <a:xfrm rot="10800000">
            <a:off x="15793869" y="102098"/>
            <a:ext cx="2135878" cy="1953780"/>
            <a:chOff x="8335302" y="372450"/>
            <a:chExt cx="1067939" cy="976890"/>
          </a:xfrm>
        </p:grpSpPr>
        <p:sp>
          <p:nvSpPr>
            <p:cNvPr id="84" name="Google Shape;84;p8"/>
            <p:cNvSpPr/>
            <p:nvPr/>
          </p:nvSpPr>
          <p:spPr>
            <a:xfrm>
              <a:off x="8335302" y="440290"/>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600"/>
            </a:p>
          </p:txBody>
        </p:sp>
        <p:sp>
          <p:nvSpPr>
            <p:cNvPr id="85" name="Google Shape;85;p8"/>
            <p:cNvSpPr/>
            <p:nvPr/>
          </p:nvSpPr>
          <p:spPr>
            <a:xfrm>
              <a:off x="8891625" y="37245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600"/>
            </a:p>
          </p:txBody>
        </p:sp>
      </p:grpSp>
      <p:grpSp>
        <p:nvGrpSpPr>
          <p:cNvPr id="86" name="Google Shape;86;p8"/>
          <p:cNvGrpSpPr/>
          <p:nvPr/>
        </p:nvGrpSpPr>
        <p:grpSpPr>
          <a:xfrm>
            <a:off x="4246082" y="286300"/>
            <a:ext cx="1173240" cy="1036536"/>
            <a:chOff x="5973316" y="169000"/>
            <a:chExt cx="586620" cy="518268"/>
          </a:xfrm>
        </p:grpSpPr>
        <p:sp>
          <p:nvSpPr>
            <p:cNvPr id="87" name="Google Shape;87;p8"/>
            <p:cNvSpPr/>
            <p:nvPr/>
          </p:nvSpPr>
          <p:spPr>
            <a:xfrm>
              <a:off x="5973316" y="187390"/>
              <a:ext cx="586620" cy="499878"/>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600"/>
            </a:p>
          </p:txBody>
        </p:sp>
        <p:sp>
          <p:nvSpPr>
            <p:cNvPr id="88" name="Google Shape;88;p8"/>
            <p:cNvSpPr/>
            <p:nvPr/>
          </p:nvSpPr>
          <p:spPr>
            <a:xfrm>
              <a:off x="6267450" y="169000"/>
              <a:ext cx="70200" cy="70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600"/>
            </a:p>
          </p:txBody>
        </p:sp>
      </p:grpSp>
      <p:grpSp>
        <p:nvGrpSpPr>
          <p:cNvPr id="89" name="Google Shape;89;p8"/>
          <p:cNvGrpSpPr/>
          <p:nvPr/>
        </p:nvGrpSpPr>
        <p:grpSpPr>
          <a:xfrm>
            <a:off x="6687567" y="7039824"/>
            <a:ext cx="2135878" cy="1818100"/>
            <a:chOff x="4627883" y="3763587"/>
            <a:chExt cx="1067939" cy="909050"/>
          </a:xfrm>
        </p:grpSpPr>
        <p:sp>
          <p:nvSpPr>
            <p:cNvPr id="90" name="Google Shape;90;p8"/>
            <p:cNvSpPr/>
            <p:nvPr/>
          </p:nvSpPr>
          <p:spPr>
            <a:xfrm>
              <a:off x="4627883" y="3763587"/>
              <a:ext cx="1067939" cy="909050"/>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600"/>
            </a:p>
          </p:txBody>
        </p:sp>
        <p:sp>
          <p:nvSpPr>
            <p:cNvPr id="91" name="Google Shape;91;p8"/>
            <p:cNvSpPr/>
            <p:nvPr/>
          </p:nvSpPr>
          <p:spPr>
            <a:xfrm>
              <a:off x="5338800" y="4556400"/>
              <a:ext cx="95400" cy="95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600"/>
            </a:p>
          </p:txBody>
        </p:sp>
      </p:grpSp>
      <p:sp>
        <p:nvSpPr>
          <p:cNvPr id="92" name="Google Shape;92;p8"/>
          <p:cNvSpPr/>
          <p:nvPr/>
        </p:nvSpPr>
        <p:spPr>
          <a:xfrm>
            <a:off x="1822900" y="85683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1925522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93"/>
        <p:cNvGrpSpPr/>
        <p:nvPr/>
      </p:nvGrpSpPr>
      <p:grpSpPr>
        <a:xfrm>
          <a:off x="0" y="0"/>
          <a:ext cx="0" cy="0"/>
          <a:chOff x="0" y="0"/>
          <a:chExt cx="0" cy="0"/>
        </a:xfrm>
      </p:grpSpPr>
      <p:sp>
        <p:nvSpPr>
          <p:cNvPr id="94" name="Google Shape;94;p9"/>
          <p:cNvSpPr txBox="1">
            <a:spLocks noGrp="1"/>
          </p:cNvSpPr>
          <p:nvPr>
            <p:ph type="title"/>
          </p:nvPr>
        </p:nvSpPr>
        <p:spPr>
          <a:xfrm>
            <a:off x="2965448" y="3660950"/>
            <a:ext cx="4981800" cy="2964600"/>
          </a:xfrm>
          <a:prstGeom prst="rect">
            <a:avLst/>
          </a:prstGeom>
        </p:spPr>
        <p:txBody>
          <a:bodyPr spcFirstLastPara="1" wrap="square" lIns="91425" tIns="91425" rIns="91425" bIns="91425" anchor="ctr" anchorCtr="0">
            <a:normAutofit/>
          </a:bodyPr>
          <a:lstStyle>
            <a:lvl1pPr lvl="0" algn="l"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fr-FR"/>
              <a:t>Modifiez le style du titre</a:t>
            </a:r>
            <a:endParaRPr/>
          </a:p>
        </p:txBody>
      </p:sp>
      <p:sp>
        <p:nvSpPr>
          <p:cNvPr id="95" name="Google Shape;95;p9"/>
          <p:cNvSpPr txBox="1">
            <a:spLocks noGrp="1"/>
          </p:cNvSpPr>
          <p:nvPr>
            <p:ph type="body" idx="1"/>
          </p:nvPr>
        </p:nvSpPr>
        <p:spPr>
          <a:xfrm>
            <a:off x="9183352" y="1726850"/>
            <a:ext cx="7358400" cy="6832800"/>
          </a:xfrm>
          <a:prstGeom prst="rect">
            <a:avLst/>
          </a:prstGeom>
        </p:spPr>
        <p:txBody>
          <a:bodyPr spcFirstLastPara="1" wrap="square" lIns="91425" tIns="91425" rIns="91425" bIns="91425" anchor="ctr" anchorCtr="0">
            <a:normAutofit/>
          </a:bodyPr>
          <a:lstStyle>
            <a:lvl1pPr marL="914400" lvl="0" indent="-609600" rtl="0">
              <a:lnSpc>
                <a:spcPct val="100000"/>
              </a:lnSpc>
              <a:spcBef>
                <a:spcPts val="0"/>
              </a:spcBef>
              <a:spcAft>
                <a:spcPts val="0"/>
              </a:spcAft>
              <a:buClr>
                <a:schemeClr val="accent5"/>
              </a:buClr>
              <a:buSzPts val="1200"/>
              <a:buChar char="●"/>
              <a:defRPr sz="3200"/>
            </a:lvl1pPr>
            <a:lvl2pPr marL="1828800" lvl="1" indent="-635000" rtl="0">
              <a:spcBef>
                <a:spcPts val="0"/>
              </a:spcBef>
              <a:spcAft>
                <a:spcPts val="0"/>
              </a:spcAft>
              <a:buSzPts val="1400"/>
              <a:buChar char="○"/>
              <a:defRPr/>
            </a:lvl2pPr>
            <a:lvl3pPr marL="2743200" lvl="2" indent="-635000" rtl="0">
              <a:spcBef>
                <a:spcPts val="0"/>
              </a:spcBef>
              <a:spcAft>
                <a:spcPts val="0"/>
              </a:spcAft>
              <a:buSzPts val="1400"/>
              <a:buChar char="■"/>
              <a:defRPr/>
            </a:lvl3pPr>
            <a:lvl4pPr marL="3657600" lvl="3" indent="-635000" rtl="0">
              <a:spcBef>
                <a:spcPts val="0"/>
              </a:spcBef>
              <a:spcAft>
                <a:spcPts val="0"/>
              </a:spcAft>
              <a:buSzPts val="1400"/>
              <a:buChar char="●"/>
              <a:defRPr/>
            </a:lvl4pPr>
            <a:lvl5pPr marL="4572000" lvl="4" indent="-635000" rtl="0">
              <a:spcBef>
                <a:spcPts val="0"/>
              </a:spcBef>
              <a:spcAft>
                <a:spcPts val="0"/>
              </a:spcAft>
              <a:buSzPts val="1400"/>
              <a:buChar char="○"/>
              <a:defRPr/>
            </a:lvl5pPr>
            <a:lvl6pPr marL="5486400" lvl="5" indent="-635000" rtl="0">
              <a:spcBef>
                <a:spcPts val="0"/>
              </a:spcBef>
              <a:spcAft>
                <a:spcPts val="0"/>
              </a:spcAft>
              <a:buSzPts val="1400"/>
              <a:buChar char="■"/>
              <a:defRPr/>
            </a:lvl6pPr>
            <a:lvl7pPr marL="6400800" lvl="6" indent="-635000" rtl="0">
              <a:spcBef>
                <a:spcPts val="0"/>
              </a:spcBef>
              <a:spcAft>
                <a:spcPts val="0"/>
              </a:spcAft>
              <a:buSzPts val="1400"/>
              <a:buChar char="●"/>
              <a:defRPr/>
            </a:lvl7pPr>
            <a:lvl8pPr marL="7315200" lvl="7" indent="-635000" rtl="0">
              <a:spcBef>
                <a:spcPts val="0"/>
              </a:spcBef>
              <a:spcAft>
                <a:spcPts val="0"/>
              </a:spcAft>
              <a:buSzPts val="1400"/>
              <a:buChar char="○"/>
              <a:defRPr/>
            </a:lvl8pPr>
            <a:lvl9pPr marL="8229600" lvl="8" indent="-635000" rtl="0">
              <a:spcBef>
                <a:spcPts val="0"/>
              </a:spcBef>
              <a:spcAft>
                <a:spcPts val="0"/>
              </a:spcAft>
              <a:buSzPts val="1400"/>
              <a:buChar char="■"/>
              <a:defRPr/>
            </a:lvl9pPr>
          </a:lstStyle>
          <a:p>
            <a:pPr lvl="0"/>
            <a:r>
              <a:rPr lang="fr-FR"/>
              <a:t>Cliquez pour modifier les styles du texte du masque</a:t>
            </a:r>
          </a:p>
        </p:txBody>
      </p:sp>
      <p:sp>
        <p:nvSpPr>
          <p:cNvPr id="96" name="Google Shape;96;p9"/>
          <p:cNvSpPr/>
          <p:nvPr/>
        </p:nvSpPr>
        <p:spPr>
          <a:xfrm>
            <a:off x="16194782" y="8852030"/>
            <a:ext cx="1173240" cy="999756"/>
          </a:xfrm>
          <a:custGeom>
            <a:avLst/>
            <a:gdLst/>
            <a:ahLst/>
            <a:cxnLst/>
            <a:rect l="l" t="t" r="r" b="b"/>
            <a:pathLst>
              <a:path w="24718" h="21063" extrusionOk="0">
                <a:moveTo>
                  <a:pt x="7366" y="1"/>
                </a:moveTo>
                <a:cubicBezTo>
                  <a:pt x="7271" y="1"/>
                  <a:pt x="7171" y="19"/>
                  <a:pt x="7068" y="58"/>
                </a:cubicBezTo>
                <a:cubicBezTo>
                  <a:pt x="6239" y="390"/>
                  <a:pt x="6460" y="1619"/>
                  <a:pt x="7358" y="1619"/>
                </a:cubicBezTo>
                <a:lnTo>
                  <a:pt x="9484" y="7129"/>
                </a:lnTo>
                <a:cubicBezTo>
                  <a:pt x="9319" y="7212"/>
                  <a:pt x="9167" y="7308"/>
                  <a:pt x="9015" y="7419"/>
                </a:cubicBezTo>
                <a:lnTo>
                  <a:pt x="6129" y="4146"/>
                </a:lnTo>
                <a:cubicBezTo>
                  <a:pt x="6337" y="3729"/>
                  <a:pt x="6003" y="3328"/>
                  <a:pt x="5631" y="3328"/>
                </a:cubicBezTo>
                <a:cubicBezTo>
                  <a:pt x="5510" y="3328"/>
                  <a:pt x="5384" y="3371"/>
                  <a:pt x="5272" y="3469"/>
                </a:cubicBezTo>
                <a:cubicBezTo>
                  <a:pt x="4874" y="3820"/>
                  <a:pt x="5162" y="4435"/>
                  <a:pt x="5620" y="4435"/>
                </a:cubicBezTo>
                <a:cubicBezTo>
                  <a:pt x="5685" y="4435"/>
                  <a:pt x="5754" y="4422"/>
                  <a:pt x="5825" y="4394"/>
                </a:cubicBezTo>
                <a:lnTo>
                  <a:pt x="8697" y="7654"/>
                </a:lnTo>
                <a:cubicBezTo>
                  <a:pt x="7523" y="8606"/>
                  <a:pt x="6819" y="10015"/>
                  <a:pt x="6764" y="11534"/>
                </a:cubicBezTo>
                <a:lnTo>
                  <a:pt x="2566" y="11534"/>
                </a:lnTo>
                <a:cubicBezTo>
                  <a:pt x="2472" y="11287"/>
                  <a:pt x="2265" y="11175"/>
                  <a:pt x="2058" y="11175"/>
                </a:cubicBezTo>
                <a:cubicBezTo>
                  <a:pt x="1780" y="11175"/>
                  <a:pt x="1502" y="11378"/>
                  <a:pt x="1502" y="11727"/>
                </a:cubicBezTo>
                <a:cubicBezTo>
                  <a:pt x="1502" y="12075"/>
                  <a:pt x="1778" y="12274"/>
                  <a:pt x="2056" y="12274"/>
                </a:cubicBezTo>
                <a:cubicBezTo>
                  <a:pt x="2263" y="12274"/>
                  <a:pt x="2471" y="12163"/>
                  <a:pt x="2566" y="11921"/>
                </a:cubicBezTo>
                <a:lnTo>
                  <a:pt x="6764" y="11921"/>
                </a:lnTo>
                <a:cubicBezTo>
                  <a:pt x="6778" y="12321"/>
                  <a:pt x="6833" y="12708"/>
                  <a:pt x="6943" y="13095"/>
                </a:cubicBezTo>
                <a:lnTo>
                  <a:pt x="1544" y="15870"/>
                </a:lnTo>
                <a:cubicBezTo>
                  <a:pt x="1378" y="15722"/>
                  <a:pt x="1192" y="15658"/>
                  <a:pt x="1014" y="15658"/>
                </a:cubicBezTo>
                <a:cubicBezTo>
                  <a:pt x="477" y="15658"/>
                  <a:pt x="1" y="16233"/>
                  <a:pt x="301" y="16823"/>
                </a:cubicBezTo>
                <a:lnTo>
                  <a:pt x="301" y="16837"/>
                </a:lnTo>
                <a:cubicBezTo>
                  <a:pt x="455" y="17145"/>
                  <a:pt x="730" y="17282"/>
                  <a:pt x="1004" y="17282"/>
                </a:cubicBezTo>
                <a:cubicBezTo>
                  <a:pt x="1443" y="17282"/>
                  <a:pt x="1879" y="16933"/>
                  <a:pt x="1820" y="16381"/>
                </a:cubicBezTo>
                <a:lnTo>
                  <a:pt x="7123" y="13661"/>
                </a:lnTo>
                <a:cubicBezTo>
                  <a:pt x="7910" y="15663"/>
                  <a:pt x="9843" y="16975"/>
                  <a:pt x="11984" y="16975"/>
                </a:cubicBezTo>
                <a:lnTo>
                  <a:pt x="11984" y="19999"/>
                </a:lnTo>
                <a:cubicBezTo>
                  <a:pt x="11418" y="20220"/>
                  <a:pt x="11570" y="21063"/>
                  <a:pt x="12177" y="21063"/>
                </a:cubicBezTo>
                <a:cubicBezTo>
                  <a:pt x="12785" y="21063"/>
                  <a:pt x="12951" y="20220"/>
                  <a:pt x="12384" y="19999"/>
                </a:cubicBezTo>
                <a:lnTo>
                  <a:pt x="12384" y="16947"/>
                </a:lnTo>
                <a:cubicBezTo>
                  <a:pt x="14470" y="16782"/>
                  <a:pt x="16279" y="15387"/>
                  <a:pt x="16942" y="13398"/>
                </a:cubicBezTo>
                <a:lnTo>
                  <a:pt x="21927" y="16326"/>
                </a:lnTo>
                <a:cubicBezTo>
                  <a:pt x="21839" y="16889"/>
                  <a:pt x="22284" y="17267"/>
                  <a:pt x="22736" y="17267"/>
                </a:cubicBezTo>
                <a:cubicBezTo>
                  <a:pt x="22993" y="17267"/>
                  <a:pt x="23253" y="17145"/>
                  <a:pt x="23418" y="16865"/>
                </a:cubicBezTo>
                <a:cubicBezTo>
                  <a:pt x="23760" y="16277"/>
                  <a:pt x="23276" y="15649"/>
                  <a:pt x="22720" y="15649"/>
                </a:cubicBezTo>
                <a:cubicBezTo>
                  <a:pt x="22557" y="15649"/>
                  <a:pt x="22387" y="15703"/>
                  <a:pt x="22231" y="15829"/>
                </a:cubicBezTo>
                <a:lnTo>
                  <a:pt x="17107" y="12818"/>
                </a:lnTo>
                <a:cubicBezTo>
                  <a:pt x="17287" y="11948"/>
                  <a:pt x="17259" y="11051"/>
                  <a:pt x="16997" y="10208"/>
                </a:cubicBezTo>
                <a:lnTo>
                  <a:pt x="23142" y="9034"/>
                </a:lnTo>
                <a:cubicBezTo>
                  <a:pt x="23308" y="9303"/>
                  <a:pt x="23561" y="9420"/>
                  <a:pt x="23811" y="9420"/>
                </a:cubicBezTo>
                <a:cubicBezTo>
                  <a:pt x="24268" y="9420"/>
                  <a:pt x="24718" y="9031"/>
                  <a:pt x="24620" y="8468"/>
                </a:cubicBezTo>
                <a:cubicBezTo>
                  <a:pt x="24537" y="8026"/>
                  <a:pt x="24181" y="7805"/>
                  <a:pt x="23826" y="7805"/>
                </a:cubicBezTo>
                <a:cubicBezTo>
                  <a:pt x="23470" y="7805"/>
                  <a:pt x="23114" y="8026"/>
                  <a:pt x="23032" y="8468"/>
                </a:cubicBezTo>
                <a:lnTo>
                  <a:pt x="16790" y="9656"/>
                </a:lnTo>
                <a:cubicBezTo>
                  <a:pt x="16555" y="9131"/>
                  <a:pt x="16237" y="8648"/>
                  <a:pt x="15851" y="8220"/>
                </a:cubicBezTo>
                <a:lnTo>
                  <a:pt x="18543" y="5375"/>
                </a:lnTo>
                <a:cubicBezTo>
                  <a:pt x="18615" y="5403"/>
                  <a:pt x="18684" y="5416"/>
                  <a:pt x="18751" y="5416"/>
                </a:cubicBezTo>
                <a:cubicBezTo>
                  <a:pt x="19202" y="5416"/>
                  <a:pt x="19509" y="4825"/>
                  <a:pt x="19123" y="4464"/>
                </a:cubicBezTo>
                <a:cubicBezTo>
                  <a:pt x="19009" y="4356"/>
                  <a:pt x="18878" y="4310"/>
                  <a:pt x="18751" y="4310"/>
                </a:cubicBezTo>
                <a:cubicBezTo>
                  <a:pt x="18388" y="4310"/>
                  <a:pt x="18059" y="4689"/>
                  <a:pt x="18253" y="5099"/>
                </a:cubicBezTo>
                <a:lnTo>
                  <a:pt x="15574" y="7930"/>
                </a:lnTo>
                <a:cubicBezTo>
                  <a:pt x="14582" y="6993"/>
                  <a:pt x="13284" y="6496"/>
                  <a:pt x="11965" y="6496"/>
                </a:cubicBezTo>
                <a:cubicBezTo>
                  <a:pt x="11302" y="6496"/>
                  <a:pt x="10633" y="6621"/>
                  <a:pt x="9995" y="6880"/>
                </a:cubicBezTo>
                <a:lnTo>
                  <a:pt x="7896" y="1412"/>
                </a:lnTo>
                <a:cubicBezTo>
                  <a:pt x="8465" y="892"/>
                  <a:pt x="8037" y="1"/>
                  <a:pt x="736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97" name="Google Shape;97;p9"/>
          <p:cNvSpPr/>
          <p:nvPr/>
        </p:nvSpPr>
        <p:spPr>
          <a:xfrm rot="5400000">
            <a:off x="7112203" y="8382264"/>
            <a:ext cx="1562158" cy="2237636"/>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98" name="Google Shape;98;p9"/>
          <p:cNvSpPr/>
          <p:nvPr/>
        </p:nvSpPr>
        <p:spPr>
          <a:xfrm rot="-5400000">
            <a:off x="678724" y="-323317"/>
            <a:ext cx="1495456" cy="2142090"/>
          </a:xfrm>
          <a:custGeom>
            <a:avLst/>
            <a:gdLst/>
            <a:ahLst/>
            <a:cxnLst/>
            <a:rect l="l" t="t" r="r" b="b"/>
            <a:pathLst>
              <a:path w="24889" h="35651" extrusionOk="0">
                <a:moveTo>
                  <a:pt x="21186" y="1"/>
                </a:moveTo>
                <a:cubicBezTo>
                  <a:pt x="21111" y="1"/>
                  <a:pt x="21033" y="8"/>
                  <a:pt x="20953" y="24"/>
                </a:cubicBezTo>
                <a:cubicBezTo>
                  <a:pt x="19752" y="273"/>
                  <a:pt x="19766" y="1985"/>
                  <a:pt x="20967" y="2206"/>
                </a:cubicBezTo>
                <a:lnTo>
                  <a:pt x="22155" y="8213"/>
                </a:lnTo>
                <a:cubicBezTo>
                  <a:pt x="18081" y="9345"/>
                  <a:pt x="15084" y="12798"/>
                  <a:pt x="14532" y="16996"/>
                </a:cubicBezTo>
                <a:lnTo>
                  <a:pt x="3553" y="13143"/>
                </a:lnTo>
                <a:cubicBezTo>
                  <a:pt x="3530" y="12133"/>
                  <a:pt x="2728" y="11569"/>
                  <a:pt x="1925" y="11569"/>
                </a:cubicBezTo>
                <a:cubicBezTo>
                  <a:pt x="1302" y="11569"/>
                  <a:pt x="678" y="11909"/>
                  <a:pt x="418" y="12646"/>
                </a:cubicBezTo>
                <a:cubicBezTo>
                  <a:pt x="0" y="13832"/>
                  <a:pt x="958" y="14806"/>
                  <a:pt x="1972" y="14806"/>
                </a:cubicBezTo>
                <a:cubicBezTo>
                  <a:pt x="2397" y="14806"/>
                  <a:pt x="2833" y="14634"/>
                  <a:pt x="3180" y="14234"/>
                </a:cubicBezTo>
                <a:lnTo>
                  <a:pt x="14449" y="18197"/>
                </a:lnTo>
                <a:cubicBezTo>
                  <a:pt x="14421" y="19979"/>
                  <a:pt x="14849" y="21747"/>
                  <a:pt x="15678" y="23307"/>
                </a:cubicBezTo>
                <a:lnTo>
                  <a:pt x="4009" y="28002"/>
                </a:lnTo>
                <a:cubicBezTo>
                  <a:pt x="3663" y="27633"/>
                  <a:pt x="3248" y="27475"/>
                  <a:pt x="2844" y="27475"/>
                </a:cubicBezTo>
                <a:cubicBezTo>
                  <a:pt x="1811" y="27475"/>
                  <a:pt x="853" y="28510"/>
                  <a:pt x="1330" y="29701"/>
                </a:cubicBezTo>
                <a:cubicBezTo>
                  <a:pt x="1609" y="30404"/>
                  <a:pt x="2208" y="30723"/>
                  <a:pt x="2807" y="30723"/>
                </a:cubicBezTo>
                <a:cubicBezTo>
                  <a:pt x="3631" y="30723"/>
                  <a:pt x="4453" y="30119"/>
                  <a:pt x="4437" y="29079"/>
                </a:cubicBezTo>
                <a:lnTo>
                  <a:pt x="16286" y="24315"/>
                </a:lnTo>
                <a:cubicBezTo>
                  <a:pt x="16948" y="25268"/>
                  <a:pt x="17763" y="26097"/>
                  <a:pt x="18688" y="26787"/>
                </a:cubicBezTo>
                <a:lnTo>
                  <a:pt x="14518" y="33457"/>
                </a:lnTo>
                <a:cubicBezTo>
                  <a:pt x="14437" y="33441"/>
                  <a:pt x="14359" y="33434"/>
                  <a:pt x="14283" y="33434"/>
                </a:cubicBezTo>
                <a:cubicBezTo>
                  <a:pt x="13239" y="33434"/>
                  <a:pt x="12751" y="34868"/>
                  <a:pt x="13717" y="35473"/>
                </a:cubicBezTo>
                <a:cubicBezTo>
                  <a:pt x="13914" y="35596"/>
                  <a:pt x="14115" y="35651"/>
                  <a:pt x="14306" y="35651"/>
                </a:cubicBezTo>
                <a:cubicBezTo>
                  <a:pt x="15125" y="35651"/>
                  <a:pt x="15774" y="34666"/>
                  <a:pt x="15181" y="33871"/>
                </a:cubicBezTo>
                <a:lnTo>
                  <a:pt x="19338" y="27243"/>
                </a:lnTo>
                <a:cubicBezTo>
                  <a:pt x="20995" y="28292"/>
                  <a:pt x="22928" y="28858"/>
                  <a:pt x="24889" y="28872"/>
                </a:cubicBezTo>
                <a:lnTo>
                  <a:pt x="24889" y="7854"/>
                </a:lnTo>
                <a:cubicBezTo>
                  <a:pt x="24823" y="7853"/>
                  <a:pt x="24757" y="7852"/>
                  <a:pt x="24691" y="7852"/>
                </a:cubicBezTo>
                <a:cubicBezTo>
                  <a:pt x="24096" y="7852"/>
                  <a:pt x="23512" y="7908"/>
                  <a:pt x="22928" y="8020"/>
                </a:cubicBezTo>
                <a:lnTo>
                  <a:pt x="21754" y="2040"/>
                </a:lnTo>
                <a:cubicBezTo>
                  <a:pt x="22720" y="1435"/>
                  <a:pt x="22221" y="1"/>
                  <a:pt x="21186" y="1"/>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99" name="Google Shape;99;p9"/>
          <p:cNvSpPr/>
          <p:nvPr/>
        </p:nvSpPr>
        <p:spPr>
          <a:xfrm rot="-8100000">
            <a:off x="15956498" y="459821"/>
            <a:ext cx="2136016" cy="1818218"/>
          </a:xfrm>
          <a:custGeom>
            <a:avLst/>
            <a:gdLst/>
            <a:ahLst/>
            <a:cxnLst/>
            <a:rect l="l" t="t" r="r" b="b"/>
            <a:pathLst>
              <a:path w="44999" h="38304" extrusionOk="0">
                <a:moveTo>
                  <a:pt x="13407" y="0"/>
                </a:moveTo>
                <a:cubicBezTo>
                  <a:pt x="13231" y="0"/>
                  <a:pt x="13046" y="33"/>
                  <a:pt x="12855" y="106"/>
                </a:cubicBezTo>
                <a:cubicBezTo>
                  <a:pt x="11350" y="700"/>
                  <a:pt x="11764" y="2937"/>
                  <a:pt x="13394" y="2937"/>
                </a:cubicBezTo>
                <a:lnTo>
                  <a:pt x="17261" y="12963"/>
                </a:lnTo>
                <a:cubicBezTo>
                  <a:pt x="16971" y="13128"/>
                  <a:pt x="16681" y="13308"/>
                  <a:pt x="16404" y="13501"/>
                </a:cubicBezTo>
                <a:lnTo>
                  <a:pt x="11143" y="7522"/>
                </a:lnTo>
                <a:cubicBezTo>
                  <a:pt x="11526" y="6776"/>
                  <a:pt x="10931" y="6053"/>
                  <a:pt x="10259" y="6053"/>
                </a:cubicBezTo>
                <a:cubicBezTo>
                  <a:pt x="10036" y="6053"/>
                  <a:pt x="9803" y="6134"/>
                  <a:pt x="9596" y="6320"/>
                </a:cubicBezTo>
                <a:cubicBezTo>
                  <a:pt x="8869" y="6963"/>
                  <a:pt x="9397" y="8074"/>
                  <a:pt x="10238" y="8074"/>
                </a:cubicBezTo>
                <a:cubicBezTo>
                  <a:pt x="10355" y="8074"/>
                  <a:pt x="10478" y="8052"/>
                  <a:pt x="10604" y="8005"/>
                </a:cubicBezTo>
                <a:lnTo>
                  <a:pt x="15824" y="13929"/>
                </a:lnTo>
                <a:cubicBezTo>
                  <a:pt x="13684" y="15655"/>
                  <a:pt x="12413" y="18224"/>
                  <a:pt x="12317" y="20972"/>
                </a:cubicBezTo>
                <a:lnTo>
                  <a:pt x="4680" y="20972"/>
                </a:lnTo>
                <a:cubicBezTo>
                  <a:pt x="4509" y="20529"/>
                  <a:pt x="4131" y="20326"/>
                  <a:pt x="3754" y="20326"/>
                </a:cubicBezTo>
                <a:cubicBezTo>
                  <a:pt x="3249" y="20326"/>
                  <a:pt x="2747" y="20691"/>
                  <a:pt x="2747" y="21331"/>
                </a:cubicBezTo>
                <a:cubicBezTo>
                  <a:pt x="2747" y="21966"/>
                  <a:pt x="3253" y="22332"/>
                  <a:pt x="3759" y="22332"/>
                </a:cubicBezTo>
                <a:cubicBezTo>
                  <a:pt x="4134" y="22332"/>
                  <a:pt x="4510" y="22131"/>
                  <a:pt x="4680" y="21690"/>
                </a:cubicBezTo>
                <a:lnTo>
                  <a:pt x="12317" y="21690"/>
                </a:lnTo>
                <a:cubicBezTo>
                  <a:pt x="12331" y="22408"/>
                  <a:pt x="12441" y="23126"/>
                  <a:pt x="12634" y="23817"/>
                </a:cubicBezTo>
                <a:lnTo>
                  <a:pt x="2816" y="28871"/>
                </a:lnTo>
                <a:cubicBezTo>
                  <a:pt x="2518" y="28604"/>
                  <a:pt x="2183" y="28489"/>
                  <a:pt x="1859" y="28489"/>
                </a:cubicBezTo>
                <a:cubicBezTo>
                  <a:pt x="879" y="28489"/>
                  <a:pt x="1" y="29545"/>
                  <a:pt x="551" y="30625"/>
                </a:cubicBezTo>
                <a:cubicBezTo>
                  <a:pt x="837" y="31176"/>
                  <a:pt x="1335" y="31420"/>
                  <a:pt x="1830" y="31420"/>
                </a:cubicBezTo>
                <a:cubicBezTo>
                  <a:pt x="2624" y="31420"/>
                  <a:pt x="3410" y="30792"/>
                  <a:pt x="3299" y="29796"/>
                </a:cubicBezTo>
                <a:lnTo>
                  <a:pt x="12966" y="24839"/>
                </a:lnTo>
                <a:cubicBezTo>
                  <a:pt x="14402" y="28471"/>
                  <a:pt x="17924" y="30860"/>
                  <a:pt x="21832" y="30860"/>
                </a:cubicBezTo>
                <a:lnTo>
                  <a:pt x="21832" y="36370"/>
                </a:lnTo>
                <a:cubicBezTo>
                  <a:pt x="20796" y="36770"/>
                  <a:pt x="21086" y="38303"/>
                  <a:pt x="22191" y="38303"/>
                </a:cubicBezTo>
                <a:cubicBezTo>
                  <a:pt x="23296" y="38303"/>
                  <a:pt x="23586" y="36770"/>
                  <a:pt x="22550" y="36370"/>
                </a:cubicBezTo>
                <a:lnTo>
                  <a:pt x="22550" y="30818"/>
                </a:lnTo>
                <a:cubicBezTo>
                  <a:pt x="26361" y="30528"/>
                  <a:pt x="29634" y="27987"/>
                  <a:pt x="30863" y="24369"/>
                </a:cubicBezTo>
                <a:lnTo>
                  <a:pt x="39936" y="29714"/>
                </a:lnTo>
                <a:cubicBezTo>
                  <a:pt x="39760" y="30735"/>
                  <a:pt x="40573" y="31420"/>
                  <a:pt x="41396" y="31420"/>
                </a:cubicBezTo>
                <a:cubicBezTo>
                  <a:pt x="41863" y="31420"/>
                  <a:pt x="42334" y="31199"/>
                  <a:pt x="42629" y="30694"/>
                </a:cubicBezTo>
                <a:cubicBezTo>
                  <a:pt x="43268" y="29619"/>
                  <a:pt x="42388" y="28486"/>
                  <a:pt x="41369" y="28486"/>
                </a:cubicBezTo>
                <a:cubicBezTo>
                  <a:pt x="41066" y="28486"/>
                  <a:pt x="40752" y="28585"/>
                  <a:pt x="40461" y="28816"/>
                </a:cubicBezTo>
                <a:lnTo>
                  <a:pt x="31139" y="23320"/>
                </a:lnTo>
                <a:cubicBezTo>
                  <a:pt x="31485" y="21745"/>
                  <a:pt x="31416" y="20102"/>
                  <a:pt x="30946" y="18569"/>
                </a:cubicBezTo>
                <a:lnTo>
                  <a:pt x="42132" y="16443"/>
                </a:lnTo>
                <a:cubicBezTo>
                  <a:pt x="42433" y="16924"/>
                  <a:pt x="42890" y="17133"/>
                  <a:pt x="43343" y="17133"/>
                </a:cubicBezTo>
                <a:cubicBezTo>
                  <a:pt x="44177" y="17133"/>
                  <a:pt x="44999" y="16422"/>
                  <a:pt x="44811" y="15393"/>
                </a:cubicBezTo>
                <a:cubicBezTo>
                  <a:pt x="44659" y="14601"/>
                  <a:pt x="44016" y="14204"/>
                  <a:pt x="43374" y="14204"/>
                </a:cubicBezTo>
                <a:cubicBezTo>
                  <a:pt x="42729" y="14204"/>
                  <a:pt x="42084" y="14604"/>
                  <a:pt x="41939" y="15407"/>
                </a:cubicBezTo>
                <a:lnTo>
                  <a:pt x="30573" y="17561"/>
                </a:lnTo>
                <a:cubicBezTo>
                  <a:pt x="30159" y="16594"/>
                  <a:pt x="29579" y="15711"/>
                  <a:pt x="28875" y="14937"/>
                </a:cubicBezTo>
                <a:lnTo>
                  <a:pt x="33749" y="9759"/>
                </a:lnTo>
                <a:cubicBezTo>
                  <a:pt x="33886" y="9813"/>
                  <a:pt x="34018" y="9838"/>
                  <a:pt x="34144" y="9838"/>
                </a:cubicBezTo>
                <a:cubicBezTo>
                  <a:pt x="34978" y="9838"/>
                  <a:pt x="35522" y="8761"/>
                  <a:pt x="34827" y="8102"/>
                </a:cubicBezTo>
                <a:cubicBezTo>
                  <a:pt x="34619" y="7905"/>
                  <a:pt x="34381" y="7820"/>
                  <a:pt x="34149" y="7820"/>
                </a:cubicBezTo>
                <a:cubicBezTo>
                  <a:pt x="33485" y="7820"/>
                  <a:pt x="32880" y="8514"/>
                  <a:pt x="33238" y="9262"/>
                </a:cubicBezTo>
                <a:lnTo>
                  <a:pt x="28377" y="14426"/>
                </a:lnTo>
                <a:cubicBezTo>
                  <a:pt x="26572" y="12703"/>
                  <a:pt x="24213" y="11795"/>
                  <a:pt x="21817" y="11795"/>
                </a:cubicBezTo>
                <a:cubicBezTo>
                  <a:pt x="20603" y="11795"/>
                  <a:pt x="19379" y="12028"/>
                  <a:pt x="18214" y="12507"/>
                </a:cubicBezTo>
                <a:lnTo>
                  <a:pt x="14361" y="2564"/>
                </a:lnTo>
                <a:cubicBezTo>
                  <a:pt x="15412" y="1610"/>
                  <a:pt x="14634" y="0"/>
                  <a:pt x="13407" y="0"/>
                </a:cubicBezTo>
                <a:close/>
              </a:path>
            </a:pathLst>
          </a:custGeom>
          <a:solidFill>
            <a:srgbClr val="72A9B0"/>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00" name="Google Shape;100;p9"/>
          <p:cNvSpPr/>
          <p:nvPr/>
        </p:nvSpPr>
        <p:spPr>
          <a:xfrm>
            <a:off x="2933700" y="5925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01" name="Google Shape;101;p9"/>
          <p:cNvSpPr/>
          <p:nvPr/>
        </p:nvSpPr>
        <p:spPr>
          <a:xfrm>
            <a:off x="495300" y="744900"/>
            <a:ext cx="190800" cy="1908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02" name="Google Shape;102;p9"/>
          <p:cNvSpPr/>
          <p:nvPr/>
        </p:nvSpPr>
        <p:spPr>
          <a:xfrm rot="-8100000">
            <a:off x="16158707" y="1845685"/>
            <a:ext cx="190918" cy="190918"/>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03" name="Google Shape;103;p9"/>
          <p:cNvSpPr/>
          <p:nvPr/>
        </p:nvSpPr>
        <p:spPr>
          <a:xfrm>
            <a:off x="16783050" y="8815250"/>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
        <p:nvSpPr>
          <p:cNvPr id="104" name="Google Shape;104;p9"/>
          <p:cNvSpPr/>
          <p:nvPr/>
        </p:nvSpPr>
        <p:spPr>
          <a:xfrm>
            <a:off x="8585750" y="9430876"/>
            <a:ext cx="140400" cy="140400"/>
          </a:xfrm>
          <a:prstGeom prst="ellipse">
            <a:avLst/>
          </a:prstGeom>
          <a:solidFill>
            <a:schemeClr val="accent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sz="3600"/>
          </a:p>
        </p:txBody>
      </p:sp>
    </p:spTree>
    <p:extLst>
      <p:ext uri="{BB962C8B-B14F-4D97-AF65-F5344CB8AC3E}">
        <p14:creationId xmlns:p14="http://schemas.microsoft.com/office/powerpoint/2010/main" val="13736467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05"/>
        <p:cNvGrpSpPr/>
        <p:nvPr/>
      </p:nvGrpSpPr>
      <p:grpSpPr>
        <a:xfrm>
          <a:off x="0" y="0"/>
          <a:ext cx="0" cy="0"/>
          <a:chOff x="0" y="0"/>
          <a:chExt cx="0" cy="0"/>
        </a:xfrm>
      </p:grpSpPr>
      <p:sp>
        <p:nvSpPr>
          <p:cNvPr id="106" name="Google Shape;106;p10"/>
          <p:cNvSpPr txBox="1">
            <a:spLocks noGrp="1"/>
          </p:cNvSpPr>
          <p:nvPr>
            <p:ph type="title"/>
          </p:nvPr>
        </p:nvSpPr>
        <p:spPr>
          <a:xfrm>
            <a:off x="6114900" y="1219200"/>
            <a:ext cx="6972600" cy="4990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4800"/>
              <a:buNone/>
              <a:defRPr sz="8000">
                <a:solidFill>
                  <a:schemeClr val="accent4"/>
                </a:solidFill>
              </a:defRPr>
            </a:lvl1pPr>
            <a:lvl2pPr lvl="1" rtl="0">
              <a:spcBef>
                <a:spcPts val="0"/>
              </a:spcBef>
              <a:spcAft>
                <a:spcPts val="0"/>
              </a:spcAft>
              <a:buSzPts val="4800"/>
              <a:buNone/>
              <a:defRPr sz="9600"/>
            </a:lvl2pPr>
            <a:lvl3pPr lvl="2" rtl="0">
              <a:spcBef>
                <a:spcPts val="0"/>
              </a:spcBef>
              <a:spcAft>
                <a:spcPts val="0"/>
              </a:spcAft>
              <a:buSzPts val="4800"/>
              <a:buNone/>
              <a:defRPr sz="9600"/>
            </a:lvl3pPr>
            <a:lvl4pPr lvl="3" rtl="0">
              <a:spcBef>
                <a:spcPts val="0"/>
              </a:spcBef>
              <a:spcAft>
                <a:spcPts val="0"/>
              </a:spcAft>
              <a:buSzPts val="4800"/>
              <a:buNone/>
              <a:defRPr sz="9600"/>
            </a:lvl4pPr>
            <a:lvl5pPr lvl="4" rtl="0">
              <a:spcBef>
                <a:spcPts val="0"/>
              </a:spcBef>
              <a:spcAft>
                <a:spcPts val="0"/>
              </a:spcAft>
              <a:buSzPts val="4800"/>
              <a:buNone/>
              <a:defRPr sz="9600"/>
            </a:lvl5pPr>
            <a:lvl6pPr lvl="5" rtl="0">
              <a:spcBef>
                <a:spcPts val="0"/>
              </a:spcBef>
              <a:spcAft>
                <a:spcPts val="0"/>
              </a:spcAft>
              <a:buSzPts val="4800"/>
              <a:buNone/>
              <a:defRPr sz="9600"/>
            </a:lvl6pPr>
            <a:lvl7pPr lvl="6" rtl="0">
              <a:spcBef>
                <a:spcPts val="0"/>
              </a:spcBef>
              <a:spcAft>
                <a:spcPts val="0"/>
              </a:spcAft>
              <a:buSzPts val="4800"/>
              <a:buNone/>
              <a:defRPr sz="9600"/>
            </a:lvl7pPr>
            <a:lvl8pPr lvl="7" rtl="0">
              <a:spcBef>
                <a:spcPts val="0"/>
              </a:spcBef>
              <a:spcAft>
                <a:spcPts val="0"/>
              </a:spcAft>
              <a:buSzPts val="4800"/>
              <a:buNone/>
              <a:defRPr sz="9600"/>
            </a:lvl8pPr>
            <a:lvl9pPr lvl="8" rtl="0">
              <a:spcBef>
                <a:spcPts val="0"/>
              </a:spcBef>
              <a:spcAft>
                <a:spcPts val="0"/>
              </a:spcAft>
              <a:buSzPts val="4800"/>
              <a:buNone/>
              <a:defRPr sz="9600"/>
            </a:lvl9pPr>
          </a:lstStyle>
          <a:p>
            <a:r>
              <a:rPr lang="fr-FR"/>
              <a:t>Modifiez le style du titre</a:t>
            </a:r>
            <a:endParaRPr/>
          </a:p>
        </p:txBody>
      </p:sp>
    </p:spTree>
    <p:extLst>
      <p:ext uri="{BB962C8B-B14F-4D97-AF65-F5344CB8AC3E}">
        <p14:creationId xmlns:p14="http://schemas.microsoft.com/office/powerpoint/2010/main" val="2887867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85C9D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890050"/>
            <a:ext cx="17041200" cy="1145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342524"/>
              </a:buClr>
              <a:buSzPts val="2800"/>
              <a:buFont typeface="Alegreya Sans SC"/>
              <a:buNone/>
              <a:defRPr sz="2800" b="1">
                <a:solidFill>
                  <a:srgbClr val="342524"/>
                </a:solidFill>
                <a:latin typeface="Alegreya Sans SC"/>
                <a:ea typeface="Alegreya Sans SC"/>
                <a:cs typeface="Alegreya Sans SC"/>
                <a:sym typeface="Alegreya Sans SC"/>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623400" y="2304950"/>
            <a:ext cx="17041200" cy="68328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rgbClr val="232E44"/>
              </a:buClr>
              <a:buSzPts val="1800"/>
              <a:buFont typeface="Roboto Condensed"/>
              <a:buChar char="●"/>
              <a:defRPr sz="1800">
                <a:solidFill>
                  <a:srgbClr val="232E44"/>
                </a:solidFill>
                <a:latin typeface="Roboto Condensed"/>
                <a:ea typeface="Roboto Condensed"/>
                <a:cs typeface="Roboto Condensed"/>
                <a:sym typeface="Roboto Condensed"/>
              </a:defRPr>
            </a:lvl1pPr>
            <a:lvl2pPr marL="914400" lvl="1"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2pPr>
            <a:lvl3pPr marL="1371600" lvl="2"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3pPr>
            <a:lvl4pPr marL="1828800" lvl="3"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4pPr>
            <a:lvl5pPr marL="2286000" lvl="4"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5pPr>
            <a:lvl6pPr marL="2743200" lvl="5"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6pPr>
            <a:lvl7pPr marL="3200400" lvl="6"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7pPr>
            <a:lvl8pPr marL="3657600" lvl="7"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8pPr>
            <a:lvl9pPr marL="4114800" lvl="8" indent="-317500">
              <a:lnSpc>
                <a:spcPct val="115000"/>
              </a:lnSpc>
              <a:spcBef>
                <a:spcPts val="0"/>
              </a:spcBef>
              <a:spcAft>
                <a:spcPts val="0"/>
              </a:spcAft>
              <a:buClr>
                <a:srgbClr val="232E44"/>
              </a:buClr>
              <a:buSzPts val="1400"/>
              <a:buFont typeface="Roboto Condensed"/>
              <a:buChar char="■"/>
              <a:defRPr>
                <a:solidFill>
                  <a:srgbClr val="232E44"/>
                </a:solidFill>
                <a:latin typeface="Roboto Condensed"/>
                <a:ea typeface="Roboto Condensed"/>
                <a:cs typeface="Roboto Condensed"/>
                <a:sym typeface="Roboto Condensed"/>
              </a:defRPr>
            </a:lvl9pPr>
          </a:lstStyle>
          <a:p>
            <a:endParaRPr/>
          </a:p>
        </p:txBody>
      </p:sp>
    </p:spTree>
    <p:extLst>
      <p:ext uri="{BB962C8B-B14F-4D97-AF65-F5344CB8AC3E}">
        <p14:creationId xmlns:p14="http://schemas.microsoft.com/office/powerpoint/2010/main" val="3782397374"/>
      </p:ext>
    </p:extLst>
  </p:cSld>
  <p:clrMap bg1="lt1" tx1="dk1" bg2="dk2" tx2="lt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 id="2147483822" r:id="rId12"/>
    <p:sldLayoutId id="2147483823" r:id="rId13"/>
    <p:sldLayoutId id="2147483824" r:id="rId14"/>
    <p:sldLayoutId id="2147483825" r:id="rId15"/>
    <p:sldLayoutId id="2147483826" r:id="rId16"/>
    <p:sldLayoutId id="2147483827" r:id="rId17"/>
    <p:sldLayoutId id="2147483828" r:id="rId18"/>
    <p:sldLayoutId id="2147483829" r:id="rId19"/>
    <p:sldLayoutId id="2147483830" r:id="rId20"/>
    <p:sldLayoutId id="2147483831" r:id="rId21"/>
    <p:sldLayoutId id="2147483832" r:id="rId22"/>
    <p:sldLayoutId id="2147483833" r:id="rId23"/>
    <p:sldLayoutId id="2147483834" r:id="rId24"/>
    <p:sldLayoutId id="2147483835" r:id="rId25"/>
    <p:sldLayoutId id="2147483836" r:id="rId26"/>
    <p:sldLayoutId id="2147483837" r:id="rId27"/>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336"/>
        <p:cNvGrpSpPr/>
        <p:nvPr/>
      </p:nvGrpSpPr>
      <p:grpSpPr>
        <a:xfrm>
          <a:off x="0" y="0"/>
          <a:ext cx="0" cy="0"/>
          <a:chOff x="0" y="0"/>
          <a:chExt cx="0" cy="0"/>
        </a:xfrm>
      </p:grpSpPr>
      <p:sp>
        <p:nvSpPr>
          <p:cNvPr id="337" name="Google Shape;337;p30"/>
          <p:cNvSpPr txBox="1">
            <a:spLocks noGrp="1"/>
          </p:cNvSpPr>
          <p:nvPr>
            <p:ph type="title"/>
          </p:nvPr>
        </p:nvSpPr>
        <p:spPr>
          <a:xfrm>
            <a:off x="2136200" y="1866900"/>
            <a:ext cx="14094600" cy="964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38" name="Google Shape;338;p30"/>
          <p:cNvSpPr txBox="1">
            <a:spLocks noGrp="1"/>
          </p:cNvSpPr>
          <p:nvPr>
            <p:ph type="body" idx="1"/>
          </p:nvPr>
        </p:nvSpPr>
        <p:spPr>
          <a:xfrm>
            <a:off x="2136200" y="3390900"/>
            <a:ext cx="14094600" cy="5004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388457996"/>
      </p:ext>
    </p:extLst>
  </p:cSld>
  <p:clrMap bg1="lt1" tx1="dk1" bg2="dk2" tx2="lt2" accent1="accent1" accent2="accent2" accent3="accent3" accent4="accent4" accent5="accent5" accent6="accent6" hlink="hlink" folHlink="folHlink"/>
  <p:sldLayoutIdLst>
    <p:sldLayoutId id="2147483839" r:id="rId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Image 7" descr="Une image contenant bleu, matériel&#10;&#10;Description générée automatiquement">
            <a:extLst>
              <a:ext uri="{FF2B5EF4-FFF2-40B4-BE49-F238E27FC236}">
                <a16:creationId xmlns:a16="http://schemas.microsoft.com/office/drawing/2014/main" id="{6ADC175C-BF22-2E03-1FB4-D2CC1D36BA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7067" y="-4305300"/>
            <a:ext cx="21065067" cy="16323526"/>
          </a:xfrm>
          <a:prstGeom prst="rect">
            <a:avLst/>
          </a:prstGeom>
        </p:spPr>
      </p:pic>
      <p:sp>
        <p:nvSpPr>
          <p:cNvPr id="5" name="Google Shape;345;p32">
            <a:extLst>
              <a:ext uri="{FF2B5EF4-FFF2-40B4-BE49-F238E27FC236}">
                <a16:creationId xmlns:a16="http://schemas.microsoft.com/office/drawing/2014/main" id="{26F1630B-8861-E183-F692-0B73061AF7AA}"/>
              </a:ext>
            </a:extLst>
          </p:cNvPr>
          <p:cNvSpPr txBox="1">
            <a:spLocks/>
          </p:cNvSpPr>
          <p:nvPr/>
        </p:nvSpPr>
        <p:spPr>
          <a:xfrm>
            <a:off x="8686800" y="4343400"/>
            <a:ext cx="7990008" cy="3448050"/>
          </a:xfrm>
          <a:prstGeom prst="rect">
            <a:avLst/>
          </a:prstGeom>
        </p:spPr>
        <p:txBody>
          <a:bodyPr spcFirstLastPara="1" wrap="square" lIns="91425" tIns="91425" rIns="91425" bIns="91425" anchor="b" anchorCtr="0">
            <a:noAutofit/>
          </a:bodyPr>
          <a:lstStyle>
            <a:lvl1pPr algn="l" defTabSz="1371600" rtl="0" eaLnBrk="1" latinLnBrk="0" hangingPunct="1">
              <a:lnSpc>
                <a:spcPct val="80000"/>
              </a:lnSpc>
              <a:spcBef>
                <a:spcPct val="0"/>
              </a:spcBef>
              <a:buNone/>
              <a:defRPr sz="7500" kern="1200" cap="all" spc="150" baseline="0">
                <a:solidFill>
                  <a:schemeClr val="tx1">
                    <a:lumMod val="95000"/>
                    <a:lumOff val="5000"/>
                  </a:schemeClr>
                </a:solidFill>
                <a:latin typeface="+mj-lt"/>
                <a:ea typeface="+mj-ea"/>
                <a:cs typeface="+mj-cs"/>
              </a:defRPr>
            </a:lvl1pPr>
          </a:lstStyle>
          <a:p>
            <a:pPr>
              <a:spcBef>
                <a:spcPts val="0"/>
              </a:spcBef>
            </a:pPr>
            <a:r>
              <a:rPr lang="fr-FR" sz="7200" b="1" dirty="0">
                <a:solidFill>
                  <a:srgbClr val="342524"/>
                </a:solidFill>
              </a:rPr>
              <a:t>COVID-</a:t>
            </a:r>
            <a:r>
              <a:rPr lang="fr-FR" sz="7200" b="1" dirty="0">
                <a:solidFill>
                  <a:srgbClr val="0070C0"/>
                </a:solidFill>
              </a:rPr>
              <a:t>19</a:t>
            </a:r>
            <a:r>
              <a:rPr lang="fr-FR" sz="7200" b="1" dirty="0">
                <a:solidFill>
                  <a:schemeClr val="lt1"/>
                </a:solidFill>
              </a:rPr>
              <a:t> </a:t>
            </a:r>
            <a:br>
              <a:rPr lang="fr-FR" sz="7200" b="1" dirty="0">
                <a:solidFill>
                  <a:schemeClr val="lt1"/>
                </a:solidFill>
              </a:rPr>
            </a:br>
            <a:r>
              <a:rPr lang="fr-FR" sz="7200" b="1" dirty="0">
                <a:solidFill>
                  <a:srgbClr val="342524"/>
                </a:solidFill>
              </a:rPr>
              <a:t>PROPAGATION EN FRANCE</a:t>
            </a:r>
            <a:endParaRPr lang="fr-FR" sz="8000" b="1" dirty="0">
              <a:solidFill>
                <a:srgbClr val="342524"/>
              </a:solidFill>
            </a:endParaRPr>
          </a:p>
        </p:txBody>
      </p:sp>
      <p:sp>
        <p:nvSpPr>
          <p:cNvPr id="6" name="Google Shape;346;p32">
            <a:extLst>
              <a:ext uri="{FF2B5EF4-FFF2-40B4-BE49-F238E27FC236}">
                <a16:creationId xmlns:a16="http://schemas.microsoft.com/office/drawing/2014/main" id="{1F72ED6A-A44E-8E57-367C-485866097602}"/>
              </a:ext>
            </a:extLst>
          </p:cNvPr>
          <p:cNvSpPr txBox="1">
            <a:spLocks/>
          </p:cNvSpPr>
          <p:nvPr/>
        </p:nvSpPr>
        <p:spPr>
          <a:xfrm>
            <a:off x="8686800" y="7791450"/>
            <a:ext cx="7696200" cy="914400"/>
          </a:xfrm>
          <a:prstGeom prst="rect">
            <a:avLst/>
          </a:prstGeom>
        </p:spPr>
        <p:txBody>
          <a:bodyPr spcFirstLastPara="1" wrap="square" lIns="91425" tIns="91425" rIns="91425" bIns="91425" anchor="t" anchorCtr="0">
            <a:noAutofit/>
          </a:bodyPr>
          <a:lstStyle>
            <a:lvl1pPr marL="137160" indent="-137160" algn="l" defTabSz="1371600" rtl="0" eaLnBrk="1" latinLnBrk="0" hangingPunct="1">
              <a:lnSpc>
                <a:spcPct val="90000"/>
              </a:lnSpc>
              <a:spcBef>
                <a:spcPts val="1800"/>
              </a:spcBef>
              <a:spcAft>
                <a:spcPts val="300"/>
              </a:spcAft>
              <a:buClr>
                <a:schemeClr val="accent1"/>
              </a:buClr>
              <a:buSzPct val="100000"/>
              <a:buFont typeface="Tw Cen MT" panose="020B0602020104020603" pitchFamily="34" charset="0"/>
              <a:buChar char=" "/>
              <a:defRPr sz="3300" kern="1200">
                <a:solidFill>
                  <a:schemeClr val="tx1"/>
                </a:solidFill>
                <a:latin typeface="+mn-lt"/>
                <a:ea typeface="+mn-ea"/>
                <a:cs typeface="+mn-cs"/>
              </a:defRPr>
            </a:lvl1pPr>
            <a:lvl2pPr marL="397764"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700" kern="1200">
                <a:solidFill>
                  <a:schemeClr val="tx1"/>
                </a:solidFill>
                <a:latin typeface="+mn-lt"/>
                <a:ea typeface="+mn-ea"/>
                <a:cs typeface="+mn-cs"/>
              </a:defRPr>
            </a:lvl2pPr>
            <a:lvl3pPr marL="672084"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3pPr>
            <a:lvl4pPr marL="891540"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4pPr>
            <a:lvl5pPr marL="1165860"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5pPr>
            <a:lvl6pPr marL="1371600"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6pPr>
            <a:lvl7pPr marL="1591056"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7pPr>
            <a:lvl8pPr marL="1824228"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8pPr>
            <a:lvl9pPr marL="2043684"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9pPr>
          </a:lstStyle>
          <a:p>
            <a:pPr marL="0" indent="0">
              <a:spcBef>
                <a:spcPts val="0"/>
              </a:spcBef>
              <a:spcAft>
                <a:spcPts val="0"/>
              </a:spcAft>
              <a:buFont typeface="Tw Cen MT" panose="020B0602020104020603" pitchFamily="34" charset="0"/>
              <a:buNone/>
            </a:pPr>
            <a:r>
              <a:rPr lang="en-GB" sz="3200" b="1" dirty="0">
                <a:solidFill>
                  <a:srgbClr val="232E44"/>
                </a:solidFill>
              </a:rPr>
              <a:t>Une analyse post-</a:t>
            </a:r>
            <a:r>
              <a:rPr lang="en-GB" sz="3200" b="1" dirty="0" err="1">
                <a:solidFill>
                  <a:srgbClr val="232E44"/>
                </a:solidFill>
              </a:rPr>
              <a:t>pandémique</a:t>
            </a:r>
            <a:r>
              <a:rPr lang="en-GB" sz="3200" b="1" dirty="0">
                <a:solidFill>
                  <a:srgbClr val="232E44"/>
                </a:solidFill>
              </a:rPr>
              <a:t> pour </a:t>
            </a:r>
            <a:r>
              <a:rPr lang="en-GB" sz="3200" b="1" dirty="0" err="1">
                <a:solidFill>
                  <a:srgbClr val="232E44"/>
                </a:solidFill>
              </a:rPr>
              <a:t>anticiper</a:t>
            </a:r>
            <a:r>
              <a:rPr lang="en-GB" sz="3200" b="1" dirty="0">
                <a:solidFill>
                  <a:srgbClr val="232E44"/>
                </a:solidFill>
              </a:rPr>
              <a:t> les </a:t>
            </a:r>
            <a:r>
              <a:rPr lang="en-GB" sz="3200" b="1" dirty="0" err="1">
                <a:solidFill>
                  <a:srgbClr val="232E44"/>
                </a:solidFill>
              </a:rPr>
              <a:t>futurs</a:t>
            </a:r>
            <a:r>
              <a:rPr lang="en-GB" sz="3200" b="1" dirty="0">
                <a:solidFill>
                  <a:srgbClr val="232E44"/>
                </a:solidFill>
              </a:rPr>
              <a:t> crises </a:t>
            </a:r>
            <a:r>
              <a:rPr lang="en-GB" sz="3200" b="1" dirty="0" err="1">
                <a:solidFill>
                  <a:srgbClr val="232E44"/>
                </a:solidFill>
              </a:rPr>
              <a:t>sanitaires</a:t>
            </a:r>
            <a:endParaRPr lang="fr-FR" sz="3200" b="1" dirty="0">
              <a:solidFill>
                <a:srgbClr val="232E44"/>
              </a:solidFill>
            </a:endParaRPr>
          </a:p>
        </p:txBody>
      </p:sp>
      <p:pic>
        <p:nvPicPr>
          <p:cNvPr id="3074" name="Picture 2">
            <a:extLst>
              <a:ext uri="{FF2B5EF4-FFF2-40B4-BE49-F238E27FC236}">
                <a16:creationId xmlns:a16="http://schemas.microsoft.com/office/drawing/2014/main" id="{A50A504B-8A4A-24AD-A294-74C8886705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3924300"/>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2681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F57C718-7D0C-4343-9FDC-7C3F05440256}"/>
              </a:ext>
            </a:extLst>
          </p:cNvPr>
          <p:cNvSpPr txBox="1"/>
          <p:nvPr/>
        </p:nvSpPr>
        <p:spPr>
          <a:xfrm>
            <a:off x="0" y="477899"/>
            <a:ext cx="18288000" cy="830997"/>
          </a:xfrm>
          <a:prstGeom prst="rect">
            <a:avLst/>
          </a:prstGeom>
          <a:noFill/>
        </p:spPr>
        <p:txBody>
          <a:bodyPr wrap="square" rtlCol="0">
            <a:spAutoFit/>
          </a:bodyPr>
          <a:lstStyle/>
          <a:p>
            <a:pPr algn="ctr"/>
            <a:r>
              <a:rPr lang="en-US" sz="4800" dirty="0">
                <a:solidFill>
                  <a:schemeClr val="tx1">
                    <a:lumMod val="95000"/>
                    <a:lumOff val="5000"/>
                  </a:schemeClr>
                </a:solidFill>
                <a:latin typeface="Georgia" panose="02040502050405020303" pitchFamily="18" charset="0"/>
                <a:cs typeface="Arial" panose="020B0604020202020204" pitchFamily="34" charset="0"/>
              </a:rPr>
              <a:t>Big Data PowerPoint Template</a:t>
            </a:r>
            <a:endParaRPr lang="ko-KR" altLang="en-US" sz="4800" dirty="0">
              <a:solidFill>
                <a:schemeClr val="tx1">
                  <a:lumMod val="95000"/>
                  <a:lumOff val="5000"/>
                </a:schemeClr>
              </a:solidFill>
              <a:latin typeface="Georgia" panose="02040502050405020303" pitchFamily="18" charset="0"/>
              <a:cs typeface="Arial" panose="020B0604020202020204" pitchFamily="34" charset="0"/>
            </a:endParaRPr>
          </a:p>
        </p:txBody>
      </p:sp>
      <p:grpSp>
        <p:nvGrpSpPr>
          <p:cNvPr id="50" name="Group 49">
            <a:extLst>
              <a:ext uri="{FF2B5EF4-FFF2-40B4-BE49-F238E27FC236}">
                <a16:creationId xmlns:a16="http://schemas.microsoft.com/office/drawing/2014/main" id="{AA549D18-1C90-4608-AA15-6456671D23AD}"/>
              </a:ext>
            </a:extLst>
          </p:cNvPr>
          <p:cNvGrpSpPr/>
          <p:nvPr/>
        </p:nvGrpSpPr>
        <p:grpSpPr>
          <a:xfrm>
            <a:off x="932347" y="2459658"/>
            <a:ext cx="16423310" cy="6359202"/>
            <a:chOff x="621564" y="1738924"/>
            <a:chExt cx="10948873" cy="4239468"/>
          </a:xfrm>
        </p:grpSpPr>
        <p:sp>
          <p:nvSpPr>
            <p:cNvPr id="7" name="Google Shape;1483;p42">
              <a:extLst>
                <a:ext uri="{FF2B5EF4-FFF2-40B4-BE49-F238E27FC236}">
                  <a16:creationId xmlns:a16="http://schemas.microsoft.com/office/drawing/2014/main" id="{CBF71B59-E423-4A91-8286-AE5FA0B2CBAA}"/>
                </a:ext>
              </a:extLst>
            </p:cNvPr>
            <p:cNvSpPr/>
            <p:nvPr/>
          </p:nvSpPr>
          <p:spPr>
            <a:xfrm>
              <a:off x="9477306" y="1946294"/>
              <a:ext cx="2093131" cy="487146"/>
            </a:xfrm>
            <a:prstGeom prst="roundRect">
              <a:avLst>
                <a:gd name="adj" fmla="val 50000"/>
              </a:avLst>
            </a:prstGeom>
            <a:solidFill>
              <a:srgbClr val="FFFFFF"/>
            </a:solidFill>
            <a:ln w="28575" cap="flat" cmpd="sng">
              <a:solidFill>
                <a:schemeClr val="accent1"/>
              </a:solidFill>
              <a:prstDash val="solid"/>
              <a:round/>
              <a:headEnd type="none" w="sm" len="sm"/>
              <a:tailEnd type="none" w="sm" len="sm"/>
            </a:ln>
          </p:spPr>
          <p:txBody>
            <a:bodyPr spcFirstLastPara="1" wrap="square" lIns="137138" tIns="137138" rIns="137138" bIns="137138" anchor="ctr" anchorCtr="0">
              <a:noAutofit/>
            </a:bodyPr>
            <a:lstStyle/>
            <a:p>
              <a:pPr algn="ctr">
                <a:buClr>
                  <a:srgbClr val="000000"/>
                </a:buClr>
                <a:buSzPts val="1100"/>
              </a:pPr>
              <a:r>
                <a:rPr lang="en" sz="2400" b="1">
                  <a:solidFill>
                    <a:schemeClr val="accent4">
                      <a:lumMod val="75000"/>
                    </a:schemeClr>
                  </a:solidFill>
                  <a:latin typeface="Georgia" panose="02040502050405020303" pitchFamily="18" charset="0"/>
                  <a:ea typeface="Fira Sans Extra Condensed SemiBold"/>
                  <a:cs typeface="Fira Sans Extra Condensed SemiBold"/>
                  <a:sym typeface="Fira Sans Extra Condensed SemiBold"/>
                </a:rPr>
                <a:t>Volume</a:t>
              </a:r>
              <a:endParaRPr sz="2400" b="1">
                <a:solidFill>
                  <a:schemeClr val="accent4">
                    <a:lumMod val="75000"/>
                  </a:schemeClr>
                </a:solidFill>
                <a:latin typeface="Georgia" panose="02040502050405020303" pitchFamily="18" charset="0"/>
                <a:ea typeface="Fira Sans Extra Condensed SemiBold"/>
                <a:cs typeface="Fira Sans Extra Condensed SemiBold"/>
                <a:sym typeface="Fira Sans Extra Condensed SemiBold"/>
              </a:endParaRPr>
            </a:p>
          </p:txBody>
        </p:sp>
        <p:cxnSp>
          <p:nvCxnSpPr>
            <p:cNvPr id="8" name="Google Shape;1484;p42">
              <a:extLst>
                <a:ext uri="{FF2B5EF4-FFF2-40B4-BE49-F238E27FC236}">
                  <a16:creationId xmlns:a16="http://schemas.microsoft.com/office/drawing/2014/main" id="{A9ACFA2F-F125-4449-A86F-40E4895BF969}"/>
                </a:ext>
              </a:extLst>
            </p:cNvPr>
            <p:cNvCxnSpPr>
              <a:cxnSpLocks/>
              <a:endCxn id="7" idx="1"/>
            </p:cNvCxnSpPr>
            <p:nvPr/>
          </p:nvCxnSpPr>
          <p:spPr>
            <a:xfrm rot="10800000" flipH="1">
              <a:off x="8441204" y="2189734"/>
              <a:ext cx="1036184" cy="9983"/>
            </a:xfrm>
            <a:prstGeom prst="straightConnector1">
              <a:avLst/>
            </a:prstGeom>
            <a:noFill/>
            <a:ln w="28575" cap="flat" cmpd="sng">
              <a:solidFill>
                <a:schemeClr val="accent1"/>
              </a:solidFill>
              <a:prstDash val="solid"/>
              <a:round/>
              <a:headEnd type="none" w="med" len="med"/>
              <a:tailEnd type="none" w="med" len="med"/>
            </a:ln>
          </p:spPr>
        </p:cxnSp>
        <p:sp>
          <p:nvSpPr>
            <p:cNvPr id="9" name="Google Shape;1486;p42">
              <a:extLst>
                <a:ext uri="{FF2B5EF4-FFF2-40B4-BE49-F238E27FC236}">
                  <a16:creationId xmlns:a16="http://schemas.microsoft.com/office/drawing/2014/main" id="{E702B228-7C43-4A5E-9368-DDC3BCF1AF1C}"/>
                </a:ext>
              </a:extLst>
            </p:cNvPr>
            <p:cNvSpPr/>
            <p:nvPr/>
          </p:nvSpPr>
          <p:spPr>
            <a:xfrm>
              <a:off x="9477306" y="3052255"/>
              <a:ext cx="2093131" cy="487146"/>
            </a:xfrm>
            <a:prstGeom prst="roundRect">
              <a:avLst>
                <a:gd name="adj" fmla="val 50000"/>
              </a:avLst>
            </a:prstGeom>
            <a:solidFill>
              <a:srgbClr val="FFFFFF"/>
            </a:solidFill>
            <a:ln w="28575" cap="flat" cmpd="sng">
              <a:solidFill>
                <a:schemeClr val="accent2"/>
              </a:solidFill>
              <a:prstDash val="solid"/>
              <a:round/>
              <a:headEnd type="none" w="sm" len="sm"/>
              <a:tailEnd type="none" w="sm" len="sm"/>
            </a:ln>
          </p:spPr>
          <p:txBody>
            <a:bodyPr spcFirstLastPara="1" wrap="square" lIns="137138" tIns="137138" rIns="137138" bIns="137138" anchor="ctr" anchorCtr="0">
              <a:noAutofit/>
            </a:bodyPr>
            <a:lstStyle/>
            <a:p>
              <a:pPr algn="ctr">
                <a:buClr>
                  <a:srgbClr val="000000"/>
                </a:buClr>
                <a:buSzPts val="1100"/>
              </a:pPr>
              <a:r>
                <a:rPr lang="en" sz="2400" b="1">
                  <a:solidFill>
                    <a:schemeClr val="accent4">
                      <a:lumMod val="75000"/>
                    </a:schemeClr>
                  </a:solidFill>
                  <a:latin typeface="Georgia" panose="02040502050405020303" pitchFamily="18" charset="0"/>
                  <a:ea typeface="Fira Sans Extra Condensed SemiBold"/>
                  <a:cs typeface="Fira Sans Extra Condensed SemiBold"/>
                  <a:sym typeface="Fira Sans Extra Condensed SemiBold"/>
                </a:rPr>
                <a:t>Velocity</a:t>
              </a:r>
              <a:endParaRPr sz="2400" b="1">
                <a:solidFill>
                  <a:schemeClr val="accent4">
                    <a:lumMod val="75000"/>
                  </a:schemeClr>
                </a:solidFill>
                <a:latin typeface="Georgia" panose="02040502050405020303" pitchFamily="18" charset="0"/>
                <a:ea typeface="Fira Sans Extra Condensed SemiBold"/>
                <a:cs typeface="Fira Sans Extra Condensed SemiBold"/>
                <a:sym typeface="Fira Sans Extra Condensed SemiBold"/>
              </a:endParaRPr>
            </a:p>
          </p:txBody>
        </p:sp>
        <p:cxnSp>
          <p:nvCxnSpPr>
            <p:cNvPr id="10" name="Google Shape;1487;p42">
              <a:extLst>
                <a:ext uri="{FF2B5EF4-FFF2-40B4-BE49-F238E27FC236}">
                  <a16:creationId xmlns:a16="http://schemas.microsoft.com/office/drawing/2014/main" id="{267CEF77-7E3B-4613-AAFE-68D4083F16A8}"/>
                </a:ext>
              </a:extLst>
            </p:cNvPr>
            <p:cNvCxnSpPr>
              <a:cxnSpLocks/>
              <a:endCxn id="9" idx="1"/>
            </p:cNvCxnSpPr>
            <p:nvPr/>
          </p:nvCxnSpPr>
          <p:spPr>
            <a:xfrm rot="10800000" flipH="1">
              <a:off x="8452523" y="3295695"/>
              <a:ext cx="1024604" cy="9983"/>
            </a:xfrm>
            <a:prstGeom prst="straightConnector1">
              <a:avLst/>
            </a:prstGeom>
            <a:noFill/>
            <a:ln w="28575" cap="flat" cmpd="sng">
              <a:solidFill>
                <a:schemeClr val="accent2"/>
              </a:solidFill>
              <a:prstDash val="solid"/>
              <a:round/>
              <a:headEnd type="none" w="med" len="med"/>
              <a:tailEnd type="none" w="med" len="med"/>
            </a:ln>
          </p:spPr>
        </p:cxnSp>
        <p:sp>
          <p:nvSpPr>
            <p:cNvPr id="11" name="Google Shape;1489;p42">
              <a:extLst>
                <a:ext uri="{FF2B5EF4-FFF2-40B4-BE49-F238E27FC236}">
                  <a16:creationId xmlns:a16="http://schemas.microsoft.com/office/drawing/2014/main" id="{01372FBF-F8AC-4BD7-AA65-A8B296BE6776}"/>
                </a:ext>
              </a:extLst>
            </p:cNvPr>
            <p:cNvSpPr/>
            <p:nvPr/>
          </p:nvSpPr>
          <p:spPr>
            <a:xfrm>
              <a:off x="9477306" y="4158216"/>
              <a:ext cx="2093131" cy="487146"/>
            </a:xfrm>
            <a:prstGeom prst="roundRect">
              <a:avLst>
                <a:gd name="adj" fmla="val 50000"/>
              </a:avLst>
            </a:prstGeom>
            <a:solidFill>
              <a:srgbClr val="FFFFFF"/>
            </a:solidFill>
            <a:ln w="28575" cap="flat" cmpd="sng">
              <a:solidFill>
                <a:schemeClr val="accent3"/>
              </a:solidFill>
              <a:prstDash val="solid"/>
              <a:round/>
              <a:headEnd type="none" w="sm" len="sm"/>
              <a:tailEnd type="none" w="sm" len="sm"/>
            </a:ln>
          </p:spPr>
          <p:txBody>
            <a:bodyPr spcFirstLastPara="1" wrap="square" lIns="137138" tIns="137138" rIns="137138" bIns="137138" anchor="ctr" anchorCtr="0">
              <a:noAutofit/>
            </a:bodyPr>
            <a:lstStyle/>
            <a:p>
              <a:pPr algn="ctr">
                <a:buClr>
                  <a:srgbClr val="000000"/>
                </a:buClr>
                <a:buSzPts val="1100"/>
              </a:pPr>
              <a:r>
                <a:rPr lang="en" sz="2400" b="1">
                  <a:solidFill>
                    <a:schemeClr val="accent4">
                      <a:lumMod val="75000"/>
                    </a:schemeClr>
                  </a:solidFill>
                  <a:latin typeface="Georgia" panose="02040502050405020303" pitchFamily="18" charset="0"/>
                  <a:ea typeface="Fira Sans Extra Condensed SemiBold"/>
                  <a:cs typeface="Fira Sans Extra Condensed SemiBold"/>
                  <a:sym typeface="Fira Sans Extra Condensed SemiBold"/>
                </a:rPr>
                <a:t>Veracity</a:t>
              </a:r>
              <a:endParaRPr sz="2400" b="1">
                <a:solidFill>
                  <a:schemeClr val="accent4">
                    <a:lumMod val="75000"/>
                  </a:schemeClr>
                </a:solidFill>
                <a:latin typeface="Georgia" panose="02040502050405020303" pitchFamily="18" charset="0"/>
                <a:ea typeface="Fira Sans Extra Condensed SemiBold"/>
                <a:cs typeface="Fira Sans Extra Condensed SemiBold"/>
                <a:sym typeface="Fira Sans Extra Condensed SemiBold"/>
              </a:endParaRPr>
            </a:p>
          </p:txBody>
        </p:sp>
        <p:cxnSp>
          <p:nvCxnSpPr>
            <p:cNvPr id="12" name="Google Shape;1490;p42">
              <a:extLst>
                <a:ext uri="{FF2B5EF4-FFF2-40B4-BE49-F238E27FC236}">
                  <a16:creationId xmlns:a16="http://schemas.microsoft.com/office/drawing/2014/main" id="{AC51B9B2-72FE-47DF-8E2F-DD82E5DB07A8}"/>
                </a:ext>
              </a:extLst>
            </p:cNvPr>
            <p:cNvCxnSpPr>
              <a:cxnSpLocks/>
              <a:endCxn id="11" idx="1"/>
            </p:cNvCxnSpPr>
            <p:nvPr/>
          </p:nvCxnSpPr>
          <p:spPr>
            <a:xfrm rot="10800000" flipH="1">
              <a:off x="8441207" y="4401656"/>
              <a:ext cx="1036184" cy="9983"/>
            </a:xfrm>
            <a:prstGeom prst="straightConnector1">
              <a:avLst/>
            </a:prstGeom>
            <a:noFill/>
            <a:ln w="28575" cap="flat" cmpd="sng">
              <a:solidFill>
                <a:schemeClr val="accent3"/>
              </a:solidFill>
              <a:prstDash val="solid"/>
              <a:round/>
              <a:headEnd type="none" w="med" len="med"/>
              <a:tailEnd type="none" w="med" len="med"/>
            </a:ln>
          </p:spPr>
        </p:cxnSp>
        <p:sp>
          <p:nvSpPr>
            <p:cNvPr id="13" name="Google Shape;1492;p42">
              <a:extLst>
                <a:ext uri="{FF2B5EF4-FFF2-40B4-BE49-F238E27FC236}">
                  <a16:creationId xmlns:a16="http://schemas.microsoft.com/office/drawing/2014/main" id="{6885FA3A-FE92-4E88-B3E9-80227B96FB86}"/>
                </a:ext>
              </a:extLst>
            </p:cNvPr>
            <p:cNvSpPr/>
            <p:nvPr/>
          </p:nvSpPr>
          <p:spPr>
            <a:xfrm>
              <a:off x="9477306" y="5264177"/>
              <a:ext cx="2093131" cy="487146"/>
            </a:xfrm>
            <a:prstGeom prst="roundRect">
              <a:avLst>
                <a:gd name="adj" fmla="val 50000"/>
              </a:avLst>
            </a:prstGeom>
            <a:solidFill>
              <a:srgbClr val="FFFFFF"/>
            </a:solidFill>
            <a:ln w="28575" cap="flat" cmpd="sng">
              <a:solidFill>
                <a:schemeClr val="accent4"/>
              </a:solidFill>
              <a:prstDash val="solid"/>
              <a:round/>
              <a:headEnd type="none" w="sm" len="sm"/>
              <a:tailEnd type="none" w="sm" len="sm"/>
            </a:ln>
          </p:spPr>
          <p:txBody>
            <a:bodyPr spcFirstLastPara="1" wrap="square" lIns="137138" tIns="137138" rIns="137138" bIns="137138" anchor="ctr" anchorCtr="0">
              <a:noAutofit/>
            </a:bodyPr>
            <a:lstStyle/>
            <a:p>
              <a:pPr algn="ctr">
                <a:buClr>
                  <a:srgbClr val="000000"/>
                </a:buClr>
                <a:buSzPts val="1100"/>
              </a:pPr>
              <a:r>
                <a:rPr lang="en" sz="2400" b="1">
                  <a:solidFill>
                    <a:schemeClr val="accent4">
                      <a:lumMod val="75000"/>
                    </a:schemeClr>
                  </a:solidFill>
                  <a:latin typeface="Georgia" panose="02040502050405020303" pitchFamily="18" charset="0"/>
                  <a:ea typeface="Fira Sans Extra Condensed SemiBold"/>
                  <a:cs typeface="Fira Sans Extra Condensed SemiBold"/>
                  <a:sym typeface="Fira Sans Extra Condensed SemiBold"/>
                </a:rPr>
                <a:t>Variety</a:t>
              </a:r>
              <a:endParaRPr sz="2400" b="1">
                <a:solidFill>
                  <a:schemeClr val="accent4">
                    <a:lumMod val="75000"/>
                  </a:schemeClr>
                </a:solidFill>
                <a:latin typeface="Georgia" panose="02040502050405020303" pitchFamily="18" charset="0"/>
                <a:ea typeface="Fira Sans Extra Condensed SemiBold"/>
                <a:cs typeface="Fira Sans Extra Condensed SemiBold"/>
                <a:sym typeface="Fira Sans Extra Condensed SemiBold"/>
              </a:endParaRPr>
            </a:p>
          </p:txBody>
        </p:sp>
        <p:cxnSp>
          <p:nvCxnSpPr>
            <p:cNvPr id="14" name="Google Shape;1493;p42">
              <a:extLst>
                <a:ext uri="{FF2B5EF4-FFF2-40B4-BE49-F238E27FC236}">
                  <a16:creationId xmlns:a16="http://schemas.microsoft.com/office/drawing/2014/main" id="{0A12089C-217B-4C4E-9D0A-A103A4A9CEA3}"/>
                </a:ext>
              </a:extLst>
            </p:cNvPr>
            <p:cNvCxnSpPr>
              <a:cxnSpLocks/>
              <a:endCxn id="13" idx="1"/>
            </p:cNvCxnSpPr>
            <p:nvPr/>
          </p:nvCxnSpPr>
          <p:spPr>
            <a:xfrm rot="10800000" flipH="1">
              <a:off x="8441207" y="5507617"/>
              <a:ext cx="1036184" cy="9983"/>
            </a:xfrm>
            <a:prstGeom prst="straightConnector1">
              <a:avLst/>
            </a:prstGeom>
            <a:noFill/>
            <a:ln w="28575" cap="flat" cmpd="sng">
              <a:solidFill>
                <a:schemeClr val="accent4"/>
              </a:solidFill>
              <a:prstDash val="solid"/>
              <a:round/>
              <a:headEnd type="none" w="med" len="med"/>
              <a:tailEnd type="none" w="med" len="med"/>
            </a:ln>
          </p:spPr>
        </p:cxnSp>
        <p:sp>
          <p:nvSpPr>
            <p:cNvPr id="15" name="Google Shape;1495;p42">
              <a:extLst>
                <a:ext uri="{FF2B5EF4-FFF2-40B4-BE49-F238E27FC236}">
                  <a16:creationId xmlns:a16="http://schemas.microsoft.com/office/drawing/2014/main" id="{4B113F93-CD9C-4689-A44D-680B74A0C5EF}"/>
                </a:ext>
              </a:extLst>
            </p:cNvPr>
            <p:cNvSpPr/>
            <p:nvPr/>
          </p:nvSpPr>
          <p:spPr>
            <a:xfrm>
              <a:off x="4470816" y="5122692"/>
              <a:ext cx="4411067" cy="789815"/>
            </a:xfrm>
            <a:prstGeom prst="roundRect">
              <a:avLst>
                <a:gd name="adj" fmla="val 50000"/>
              </a:avLst>
            </a:prstGeom>
            <a:solidFill>
              <a:srgbClr val="FFFFFF"/>
            </a:solidFill>
            <a:ln w="28575" cap="flat" cmpd="sng">
              <a:solidFill>
                <a:srgbClr val="EFEFEF"/>
              </a:solidFill>
              <a:prstDash val="solid"/>
              <a:round/>
              <a:headEnd type="none" w="sm" len="sm"/>
              <a:tailEnd type="none" w="sm" len="sm"/>
            </a:ln>
          </p:spPr>
          <p:txBody>
            <a:bodyPr spcFirstLastPara="1" wrap="square" lIns="137138" tIns="137138" rIns="137138" bIns="137138" anchor="ctr" anchorCtr="0">
              <a:noAutofit/>
            </a:bodyPr>
            <a:lstStyle/>
            <a:p>
              <a:endParaRPr sz="2700" b="1">
                <a:solidFill>
                  <a:schemeClr val="accent4">
                    <a:lumMod val="75000"/>
                  </a:schemeClr>
                </a:solidFill>
              </a:endParaRPr>
            </a:p>
          </p:txBody>
        </p:sp>
        <p:sp>
          <p:nvSpPr>
            <p:cNvPr id="16" name="Google Shape;1496;p42">
              <a:extLst>
                <a:ext uri="{FF2B5EF4-FFF2-40B4-BE49-F238E27FC236}">
                  <a16:creationId xmlns:a16="http://schemas.microsoft.com/office/drawing/2014/main" id="{0404193C-8B1E-4261-8D94-A7FF423613FC}"/>
                </a:ext>
              </a:extLst>
            </p:cNvPr>
            <p:cNvSpPr/>
            <p:nvPr/>
          </p:nvSpPr>
          <p:spPr>
            <a:xfrm>
              <a:off x="4470816" y="4016931"/>
              <a:ext cx="4411067" cy="789815"/>
            </a:xfrm>
            <a:prstGeom prst="roundRect">
              <a:avLst>
                <a:gd name="adj" fmla="val 50000"/>
              </a:avLst>
            </a:prstGeom>
            <a:solidFill>
              <a:srgbClr val="FFFFFF"/>
            </a:solidFill>
            <a:ln w="28575" cap="flat" cmpd="sng">
              <a:solidFill>
                <a:srgbClr val="EFEFEF"/>
              </a:solidFill>
              <a:prstDash val="solid"/>
              <a:round/>
              <a:headEnd type="none" w="sm" len="sm"/>
              <a:tailEnd type="none" w="sm" len="sm"/>
            </a:ln>
          </p:spPr>
          <p:txBody>
            <a:bodyPr spcFirstLastPara="1" wrap="square" lIns="137138" tIns="137138" rIns="137138" bIns="137138" anchor="ctr" anchorCtr="0">
              <a:noAutofit/>
            </a:bodyPr>
            <a:lstStyle/>
            <a:p>
              <a:endParaRPr sz="2700" b="1">
                <a:solidFill>
                  <a:schemeClr val="accent4">
                    <a:lumMod val="75000"/>
                  </a:schemeClr>
                </a:solidFill>
              </a:endParaRPr>
            </a:p>
          </p:txBody>
        </p:sp>
        <p:sp>
          <p:nvSpPr>
            <p:cNvPr id="17" name="Google Shape;1497;p42">
              <a:extLst>
                <a:ext uri="{FF2B5EF4-FFF2-40B4-BE49-F238E27FC236}">
                  <a16:creationId xmlns:a16="http://schemas.microsoft.com/office/drawing/2014/main" id="{BF288D49-5A35-43E0-9370-9E54C782A387}"/>
                </a:ext>
              </a:extLst>
            </p:cNvPr>
            <p:cNvSpPr/>
            <p:nvPr/>
          </p:nvSpPr>
          <p:spPr>
            <a:xfrm>
              <a:off x="4470816" y="2910770"/>
              <a:ext cx="4411067" cy="789815"/>
            </a:xfrm>
            <a:prstGeom prst="roundRect">
              <a:avLst>
                <a:gd name="adj" fmla="val 50000"/>
              </a:avLst>
            </a:prstGeom>
            <a:solidFill>
              <a:srgbClr val="FFFFFF"/>
            </a:solidFill>
            <a:ln w="28575" cap="flat" cmpd="sng">
              <a:solidFill>
                <a:srgbClr val="EFEFEF"/>
              </a:solidFill>
              <a:prstDash val="solid"/>
              <a:round/>
              <a:headEnd type="none" w="sm" len="sm"/>
              <a:tailEnd type="none" w="sm" len="sm"/>
            </a:ln>
          </p:spPr>
          <p:txBody>
            <a:bodyPr spcFirstLastPara="1" wrap="square" lIns="137138" tIns="137138" rIns="137138" bIns="137138" anchor="ctr" anchorCtr="0">
              <a:noAutofit/>
            </a:bodyPr>
            <a:lstStyle/>
            <a:p>
              <a:endParaRPr sz="2700" b="1">
                <a:solidFill>
                  <a:schemeClr val="accent4">
                    <a:lumMod val="75000"/>
                  </a:schemeClr>
                </a:solidFill>
              </a:endParaRPr>
            </a:p>
          </p:txBody>
        </p:sp>
        <p:sp>
          <p:nvSpPr>
            <p:cNvPr id="18" name="Google Shape;1498;p42">
              <a:extLst>
                <a:ext uri="{FF2B5EF4-FFF2-40B4-BE49-F238E27FC236}">
                  <a16:creationId xmlns:a16="http://schemas.microsoft.com/office/drawing/2014/main" id="{071C7BB2-4EF7-4260-B933-4D04FEDBB778}"/>
                </a:ext>
              </a:extLst>
            </p:cNvPr>
            <p:cNvSpPr/>
            <p:nvPr/>
          </p:nvSpPr>
          <p:spPr>
            <a:xfrm>
              <a:off x="4470816" y="1804875"/>
              <a:ext cx="4411067" cy="789815"/>
            </a:xfrm>
            <a:prstGeom prst="roundRect">
              <a:avLst>
                <a:gd name="adj" fmla="val 50000"/>
              </a:avLst>
            </a:prstGeom>
            <a:solidFill>
              <a:srgbClr val="FFFFFF"/>
            </a:solidFill>
            <a:ln w="28575" cap="flat" cmpd="sng">
              <a:solidFill>
                <a:srgbClr val="EFEFEF"/>
              </a:solidFill>
              <a:prstDash val="solid"/>
              <a:round/>
              <a:headEnd type="none" w="sm" len="sm"/>
              <a:tailEnd type="none" w="sm" len="sm"/>
            </a:ln>
          </p:spPr>
          <p:txBody>
            <a:bodyPr spcFirstLastPara="1" wrap="square" lIns="137138" tIns="137138" rIns="137138" bIns="137138" anchor="ctr" anchorCtr="0">
              <a:noAutofit/>
            </a:bodyPr>
            <a:lstStyle/>
            <a:p>
              <a:endParaRPr sz="2700" b="1">
                <a:solidFill>
                  <a:schemeClr val="accent4">
                    <a:lumMod val="75000"/>
                  </a:schemeClr>
                </a:solidFill>
              </a:endParaRPr>
            </a:p>
          </p:txBody>
        </p:sp>
        <p:cxnSp>
          <p:nvCxnSpPr>
            <p:cNvPr id="20" name="Google Shape;1499;p42">
              <a:extLst>
                <a:ext uri="{FF2B5EF4-FFF2-40B4-BE49-F238E27FC236}">
                  <a16:creationId xmlns:a16="http://schemas.microsoft.com/office/drawing/2014/main" id="{63E10DEA-BD2B-487E-B9E6-1474FE5F8CB0}"/>
                </a:ext>
              </a:extLst>
            </p:cNvPr>
            <p:cNvCxnSpPr/>
            <p:nvPr/>
          </p:nvCxnSpPr>
          <p:spPr>
            <a:xfrm rot="10800000" flipH="1">
              <a:off x="2252289" y="2088296"/>
              <a:ext cx="2218511" cy="1770896"/>
            </a:xfrm>
            <a:prstGeom prst="straightConnector1">
              <a:avLst/>
            </a:prstGeom>
            <a:noFill/>
            <a:ln w="28575" cap="flat" cmpd="sng">
              <a:solidFill>
                <a:schemeClr val="accent1"/>
              </a:solidFill>
              <a:prstDash val="solid"/>
              <a:round/>
              <a:headEnd type="none" w="med" len="med"/>
              <a:tailEnd type="none" w="med" len="med"/>
            </a:ln>
          </p:spPr>
        </p:cxnSp>
        <p:sp>
          <p:nvSpPr>
            <p:cNvPr id="21" name="Google Shape;1500;p42">
              <a:extLst>
                <a:ext uri="{FF2B5EF4-FFF2-40B4-BE49-F238E27FC236}">
                  <a16:creationId xmlns:a16="http://schemas.microsoft.com/office/drawing/2014/main" id="{A01FBB06-D07F-45F5-BCBD-70035DBF66F0}"/>
                </a:ext>
              </a:extLst>
            </p:cNvPr>
            <p:cNvSpPr/>
            <p:nvPr/>
          </p:nvSpPr>
          <p:spPr>
            <a:xfrm>
              <a:off x="4335453" y="1738924"/>
              <a:ext cx="921584" cy="921584"/>
            </a:xfrm>
            <a:prstGeom prst="ellipse">
              <a:avLst/>
            </a:prstGeom>
            <a:solidFill>
              <a:srgbClr val="FFFFFF"/>
            </a:solidFill>
            <a:ln w="28575" cap="flat" cmpd="sng">
              <a:solidFill>
                <a:schemeClr val="accent1"/>
              </a:solidFill>
              <a:prstDash val="solid"/>
              <a:round/>
              <a:headEnd type="none" w="sm" len="sm"/>
              <a:tailEnd type="none" w="sm" len="sm"/>
            </a:ln>
          </p:spPr>
          <p:txBody>
            <a:bodyPr spcFirstLastPara="1" wrap="square" lIns="0" tIns="137138" rIns="0" bIns="137138" anchor="ctr" anchorCtr="0">
              <a:noAutofit/>
            </a:bodyPr>
            <a:lstStyle/>
            <a:p>
              <a:pPr algn="ctr"/>
              <a:r>
                <a:rPr lang="en" sz="3150" b="1" dirty="0">
                  <a:solidFill>
                    <a:schemeClr val="accent4">
                      <a:lumMod val="75000"/>
                    </a:schemeClr>
                  </a:solidFill>
                  <a:latin typeface="Georgia Pro Cond" panose="02040506050405020303" pitchFamily="18" charset="0"/>
                  <a:ea typeface="Fira Sans Extra Condensed"/>
                  <a:cs typeface="Fira Sans Extra Condensed"/>
                  <a:sym typeface="Fira Sans Extra Condensed"/>
                </a:rPr>
                <a:t>01</a:t>
              </a:r>
              <a:endParaRPr sz="3150" b="1" dirty="0">
                <a:solidFill>
                  <a:schemeClr val="accent4">
                    <a:lumMod val="75000"/>
                  </a:schemeClr>
                </a:solidFill>
                <a:latin typeface="Georgia Pro Cond" panose="02040506050405020303" pitchFamily="18" charset="0"/>
                <a:ea typeface="Fira Sans Extra Condensed"/>
                <a:cs typeface="Fira Sans Extra Condensed"/>
                <a:sym typeface="Fira Sans Extra Condensed"/>
              </a:endParaRPr>
            </a:p>
          </p:txBody>
        </p:sp>
        <p:cxnSp>
          <p:nvCxnSpPr>
            <p:cNvPr id="23" name="Google Shape;1501;p42">
              <a:extLst>
                <a:ext uri="{FF2B5EF4-FFF2-40B4-BE49-F238E27FC236}">
                  <a16:creationId xmlns:a16="http://schemas.microsoft.com/office/drawing/2014/main" id="{0A3F24C6-1733-44B4-925B-927BED81ABA6}"/>
                </a:ext>
              </a:extLst>
            </p:cNvPr>
            <p:cNvCxnSpPr/>
            <p:nvPr/>
          </p:nvCxnSpPr>
          <p:spPr>
            <a:xfrm rot="10800000" flipH="1">
              <a:off x="2252289" y="3305661"/>
              <a:ext cx="2083148" cy="559819"/>
            </a:xfrm>
            <a:prstGeom prst="straightConnector1">
              <a:avLst/>
            </a:prstGeom>
            <a:noFill/>
            <a:ln w="28575" cap="flat" cmpd="sng">
              <a:solidFill>
                <a:schemeClr val="accent2"/>
              </a:solidFill>
              <a:prstDash val="solid"/>
              <a:round/>
              <a:headEnd type="none" w="med" len="med"/>
              <a:tailEnd type="none" w="med" len="med"/>
            </a:ln>
          </p:spPr>
        </p:cxnSp>
        <p:sp>
          <p:nvSpPr>
            <p:cNvPr id="24" name="Google Shape;1502;p42">
              <a:extLst>
                <a:ext uri="{FF2B5EF4-FFF2-40B4-BE49-F238E27FC236}">
                  <a16:creationId xmlns:a16="http://schemas.microsoft.com/office/drawing/2014/main" id="{08B35B46-4B07-47AE-8945-A01F2CE2EF8F}"/>
                </a:ext>
              </a:extLst>
            </p:cNvPr>
            <p:cNvSpPr/>
            <p:nvPr/>
          </p:nvSpPr>
          <p:spPr>
            <a:xfrm>
              <a:off x="4335453" y="2844885"/>
              <a:ext cx="921584" cy="921584"/>
            </a:xfrm>
            <a:prstGeom prst="ellipse">
              <a:avLst/>
            </a:prstGeom>
            <a:solidFill>
              <a:srgbClr val="FFFFFF"/>
            </a:solidFill>
            <a:ln w="28575" cap="flat" cmpd="sng">
              <a:solidFill>
                <a:schemeClr val="accent2"/>
              </a:solidFill>
              <a:prstDash val="solid"/>
              <a:round/>
              <a:headEnd type="none" w="sm" len="sm"/>
              <a:tailEnd type="none" w="sm" len="sm"/>
            </a:ln>
          </p:spPr>
          <p:txBody>
            <a:bodyPr spcFirstLastPara="1" wrap="square" lIns="0" tIns="137138" rIns="0" bIns="137138" anchor="ctr" anchorCtr="0">
              <a:noAutofit/>
            </a:bodyPr>
            <a:lstStyle/>
            <a:p>
              <a:pPr algn="ctr"/>
              <a:r>
                <a:rPr lang="en" sz="3150" b="1">
                  <a:solidFill>
                    <a:schemeClr val="accent4">
                      <a:lumMod val="75000"/>
                    </a:schemeClr>
                  </a:solidFill>
                  <a:latin typeface="Georgia Pro Cond" panose="02040506050405020303" pitchFamily="18" charset="0"/>
                  <a:ea typeface="Fira Sans Extra Condensed"/>
                  <a:cs typeface="Fira Sans Extra Condensed"/>
                  <a:sym typeface="Fira Sans Extra Condensed"/>
                </a:rPr>
                <a:t>02</a:t>
              </a:r>
              <a:endParaRPr sz="3150" b="1">
                <a:solidFill>
                  <a:schemeClr val="accent4">
                    <a:lumMod val="75000"/>
                  </a:schemeClr>
                </a:solidFill>
                <a:latin typeface="Georgia Pro Cond" panose="02040506050405020303" pitchFamily="18" charset="0"/>
                <a:ea typeface="Fira Sans Extra Condensed"/>
                <a:cs typeface="Fira Sans Extra Condensed"/>
                <a:sym typeface="Fira Sans Extra Condensed"/>
              </a:endParaRPr>
            </a:p>
          </p:txBody>
        </p:sp>
        <p:cxnSp>
          <p:nvCxnSpPr>
            <p:cNvPr id="26" name="Google Shape;1503;p42">
              <a:extLst>
                <a:ext uri="{FF2B5EF4-FFF2-40B4-BE49-F238E27FC236}">
                  <a16:creationId xmlns:a16="http://schemas.microsoft.com/office/drawing/2014/main" id="{2AC80B18-5A2E-4ADE-BE9D-93515F6FFE97}"/>
                </a:ext>
              </a:extLst>
            </p:cNvPr>
            <p:cNvCxnSpPr/>
            <p:nvPr/>
          </p:nvCxnSpPr>
          <p:spPr>
            <a:xfrm>
              <a:off x="2252289" y="3865780"/>
              <a:ext cx="2083148" cy="545843"/>
            </a:xfrm>
            <a:prstGeom prst="straightConnector1">
              <a:avLst/>
            </a:prstGeom>
            <a:noFill/>
            <a:ln w="28575" cap="flat" cmpd="sng">
              <a:solidFill>
                <a:schemeClr val="accent3"/>
              </a:solidFill>
              <a:prstDash val="solid"/>
              <a:round/>
              <a:headEnd type="none" w="med" len="med"/>
              <a:tailEnd type="none" w="med" len="med"/>
            </a:ln>
          </p:spPr>
        </p:cxnSp>
        <p:sp>
          <p:nvSpPr>
            <p:cNvPr id="27" name="Google Shape;1504;p42">
              <a:extLst>
                <a:ext uri="{FF2B5EF4-FFF2-40B4-BE49-F238E27FC236}">
                  <a16:creationId xmlns:a16="http://schemas.microsoft.com/office/drawing/2014/main" id="{62902776-0F24-4024-9E4B-0D0992BD1582}"/>
                </a:ext>
              </a:extLst>
            </p:cNvPr>
            <p:cNvSpPr/>
            <p:nvPr/>
          </p:nvSpPr>
          <p:spPr>
            <a:xfrm>
              <a:off x="4335453" y="3950846"/>
              <a:ext cx="921584" cy="921584"/>
            </a:xfrm>
            <a:prstGeom prst="ellipse">
              <a:avLst/>
            </a:prstGeom>
            <a:solidFill>
              <a:srgbClr val="FFFFFF"/>
            </a:solidFill>
            <a:ln w="28575" cap="flat" cmpd="sng">
              <a:solidFill>
                <a:schemeClr val="accent3"/>
              </a:solidFill>
              <a:prstDash val="solid"/>
              <a:round/>
              <a:headEnd type="none" w="sm" len="sm"/>
              <a:tailEnd type="none" w="sm" len="sm"/>
            </a:ln>
          </p:spPr>
          <p:txBody>
            <a:bodyPr spcFirstLastPara="1" wrap="square" lIns="0" tIns="137138" rIns="0" bIns="137138" anchor="ctr" anchorCtr="0">
              <a:noAutofit/>
            </a:bodyPr>
            <a:lstStyle/>
            <a:p>
              <a:pPr algn="ctr"/>
              <a:r>
                <a:rPr lang="en" sz="3150" b="1">
                  <a:solidFill>
                    <a:schemeClr val="accent4">
                      <a:lumMod val="75000"/>
                    </a:schemeClr>
                  </a:solidFill>
                  <a:latin typeface="Georgia Pro Cond" panose="02040506050405020303" pitchFamily="18" charset="0"/>
                  <a:ea typeface="Fira Sans Extra Condensed"/>
                  <a:cs typeface="Fira Sans Extra Condensed"/>
                  <a:sym typeface="Fira Sans Extra Condensed"/>
                </a:rPr>
                <a:t>03</a:t>
              </a:r>
              <a:endParaRPr sz="3150" b="1">
                <a:solidFill>
                  <a:schemeClr val="accent4">
                    <a:lumMod val="75000"/>
                  </a:schemeClr>
                </a:solidFill>
                <a:latin typeface="Georgia Pro Cond" panose="02040506050405020303" pitchFamily="18" charset="0"/>
                <a:ea typeface="Fira Sans Extra Condensed"/>
                <a:cs typeface="Fira Sans Extra Condensed"/>
                <a:sym typeface="Fira Sans Extra Condensed"/>
              </a:endParaRPr>
            </a:p>
          </p:txBody>
        </p:sp>
        <p:cxnSp>
          <p:nvCxnSpPr>
            <p:cNvPr id="29" name="Google Shape;1505;p42">
              <a:extLst>
                <a:ext uri="{FF2B5EF4-FFF2-40B4-BE49-F238E27FC236}">
                  <a16:creationId xmlns:a16="http://schemas.microsoft.com/office/drawing/2014/main" id="{C2D04CC5-8E15-4548-A7E2-B8FBECDC0ED7}"/>
                </a:ext>
              </a:extLst>
            </p:cNvPr>
            <p:cNvCxnSpPr/>
            <p:nvPr/>
          </p:nvCxnSpPr>
          <p:spPr>
            <a:xfrm>
              <a:off x="2245900" y="3858892"/>
              <a:ext cx="2089537" cy="1658692"/>
            </a:xfrm>
            <a:prstGeom prst="straightConnector1">
              <a:avLst/>
            </a:prstGeom>
            <a:noFill/>
            <a:ln w="28575" cap="flat" cmpd="sng">
              <a:solidFill>
                <a:schemeClr val="accent4"/>
              </a:solidFill>
              <a:prstDash val="solid"/>
              <a:round/>
              <a:headEnd type="none" w="med" len="med"/>
              <a:tailEnd type="none" w="med" len="med"/>
            </a:ln>
          </p:spPr>
        </p:cxnSp>
        <p:sp>
          <p:nvSpPr>
            <p:cNvPr id="30" name="Google Shape;1506;p42">
              <a:extLst>
                <a:ext uri="{FF2B5EF4-FFF2-40B4-BE49-F238E27FC236}">
                  <a16:creationId xmlns:a16="http://schemas.microsoft.com/office/drawing/2014/main" id="{F2FCBCD7-DAC1-4001-8655-38E5B13679F3}"/>
                </a:ext>
              </a:extLst>
            </p:cNvPr>
            <p:cNvSpPr/>
            <p:nvPr/>
          </p:nvSpPr>
          <p:spPr>
            <a:xfrm>
              <a:off x="4335453" y="5056808"/>
              <a:ext cx="921584" cy="921584"/>
            </a:xfrm>
            <a:prstGeom prst="ellipse">
              <a:avLst/>
            </a:prstGeom>
            <a:solidFill>
              <a:srgbClr val="FFFFFF"/>
            </a:solidFill>
            <a:ln w="28575" cap="flat" cmpd="sng">
              <a:solidFill>
                <a:schemeClr val="accent4"/>
              </a:solidFill>
              <a:prstDash val="solid"/>
              <a:round/>
              <a:headEnd type="none" w="sm" len="sm"/>
              <a:tailEnd type="none" w="sm" len="sm"/>
            </a:ln>
          </p:spPr>
          <p:txBody>
            <a:bodyPr spcFirstLastPara="1" wrap="square" lIns="0" tIns="137138" rIns="0" bIns="137138" anchor="ctr" anchorCtr="0">
              <a:noAutofit/>
            </a:bodyPr>
            <a:lstStyle/>
            <a:p>
              <a:pPr algn="ctr"/>
              <a:r>
                <a:rPr lang="en" sz="3150" b="1">
                  <a:solidFill>
                    <a:schemeClr val="accent4">
                      <a:lumMod val="75000"/>
                    </a:schemeClr>
                  </a:solidFill>
                  <a:latin typeface="Georgia Pro Cond" panose="02040506050405020303" pitchFamily="18" charset="0"/>
                  <a:ea typeface="Fira Sans Extra Condensed"/>
                  <a:cs typeface="Fira Sans Extra Condensed"/>
                  <a:sym typeface="Fira Sans Extra Condensed"/>
                </a:rPr>
                <a:t>04</a:t>
              </a:r>
              <a:endParaRPr sz="3150" b="1">
                <a:solidFill>
                  <a:schemeClr val="accent4">
                    <a:lumMod val="75000"/>
                  </a:schemeClr>
                </a:solidFill>
                <a:latin typeface="Georgia Pro Cond" panose="02040506050405020303" pitchFamily="18" charset="0"/>
                <a:ea typeface="Fira Sans Extra Condensed"/>
                <a:cs typeface="Fira Sans Extra Condensed"/>
                <a:sym typeface="Fira Sans Extra Condensed"/>
              </a:endParaRPr>
            </a:p>
          </p:txBody>
        </p:sp>
        <p:sp>
          <p:nvSpPr>
            <p:cNvPr id="31" name="Google Shape;1507;p42">
              <a:extLst>
                <a:ext uri="{FF2B5EF4-FFF2-40B4-BE49-F238E27FC236}">
                  <a16:creationId xmlns:a16="http://schemas.microsoft.com/office/drawing/2014/main" id="{F200430A-401F-4972-96E1-475F837F45D8}"/>
                </a:ext>
              </a:extLst>
            </p:cNvPr>
            <p:cNvSpPr/>
            <p:nvPr/>
          </p:nvSpPr>
          <p:spPr>
            <a:xfrm>
              <a:off x="868897" y="2381492"/>
              <a:ext cx="2759163" cy="2845412"/>
            </a:xfrm>
            <a:prstGeom prst="roundRect">
              <a:avLst>
                <a:gd name="adj" fmla="val 50000"/>
              </a:avLst>
            </a:prstGeom>
            <a:solidFill>
              <a:srgbClr val="FFFFFF"/>
            </a:solidFill>
            <a:ln w="28575" cap="flat" cmpd="sng">
              <a:solidFill>
                <a:schemeClr val="accent5"/>
              </a:solidFill>
              <a:prstDash val="solid"/>
              <a:round/>
              <a:headEnd type="none" w="sm" len="sm"/>
              <a:tailEnd type="none" w="sm" len="sm"/>
            </a:ln>
          </p:spPr>
          <p:txBody>
            <a:bodyPr spcFirstLastPara="1" wrap="square" lIns="137138" tIns="137138" rIns="137138" bIns="137138" anchor="ctr" anchorCtr="0">
              <a:noAutofit/>
            </a:bodyPr>
            <a:lstStyle/>
            <a:p>
              <a:endParaRPr sz="2700" b="1" dirty="0">
                <a:solidFill>
                  <a:schemeClr val="accent4">
                    <a:lumMod val="75000"/>
                  </a:schemeClr>
                </a:solidFill>
              </a:endParaRPr>
            </a:p>
          </p:txBody>
        </p:sp>
        <p:grpSp>
          <p:nvGrpSpPr>
            <p:cNvPr id="32" name="Google Shape;1508;p42">
              <a:extLst>
                <a:ext uri="{FF2B5EF4-FFF2-40B4-BE49-F238E27FC236}">
                  <a16:creationId xmlns:a16="http://schemas.microsoft.com/office/drawing/2014/main" id="{2D79F934-2296-4FBD-AA81-0E3EAA8008E4}"/>
                </a:ext>
              </a:extLst>
            </p:cNvPr>
            <p:cNvGrpSpPr/>
            <p:nvPr/>
          </p:nvGrpSpPr>
          <p:grpSpPr>
            <a:xfrm>
              <a:off x="1822525" y="3032766"/>
              <a:ext cx="851960" cy="851954"/>
              <a:chOff x="-2571737" y="2403625"/>
              <a:chExt cx="292225" cy="291425"/>
            </a:xfrm>
            <a:solidFill>
              <a:schemeClr val="accent5"/>
            </a:solidFill>
          </p:grpSpPr>
          <p:sp>
            <p:nvSpPr>
              <p:cNvPr id="34" name="Google Shape;1509;p42">
                <a:extLst>
                  <a:ext uri="{FF2B5EF4-FFF2-40B4-BE49-F238E27FC236}">
                    <a16:creationId xmlns:a16="http://schemas.microsoft.com/office/drawing/2014/main" id="{C63984BB-43F9-4A08-B16F-99940921FCB7}"/>
                  </a:ext>
                </a:extLst>
              </p:cNvPr>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grpFill/>
              <a:ln>
                <a:noFill/>
              </a:ln>
            </p:spPr>
            <p:txBody>
              <a:bodyPr spcFirstLastPara="1" wrap="square" lIns="137138" tIns="137138" rIns="137138" bIns="137138" anchor="ctr" anchorCtr="0">
                <a:noAutofit/>
              </a:bodyPr>
              <a:lstStyle/>
              <a:p>
                <a:endParaRPr sz="2700" b="1">
                  <a:solidFill>
                    <a:schemeClr val="accent4">
                      <a:lumMod val="75000"/>
                    </a:schemeClr>
                  </a:solidFill>
                </a:endParaRPr>
              </a:p>
            </p:txBody>
          </p:sp>
          <p:sp>
            <p:nvSpPr>
              <p:cNvPr id="35" name="Google Shape;1510;p42">
                <a:extLst>
                  <a:ext uri="{FF2B5EF4-FFF2-40B4-BE49-F238E27FC236}">
                    <a16:creationId xmlns:a16="http://schemas.microsoft.com/office/drawing/2014/main" id="{C9ED08AA-145B-4430-849B-59BDE16A656E}"/>
                  </a:ext>
                </a:extLst>
              </p:cNvPr>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grpFill/>
              <a:ln>
                <a:noFill/>
              </a:ln>
            </p:spPr>
            <p:txBody>
              <a:bodyPr spcFirstLastPara="1" wrap="square" lIns="137138" tIns="137138" rIns="137138" bIns="137138" anchor="ctr" anchorCtr="0">
                <a:noAutofit/>
              </a:bodyPr>
              <a:lstStyle/>
              <a:p>
                <a:endParaRPr sz="2700" b="1">
                  <a:solidFill>
                    <a:schemeClr val="accent4">
                      <a:lumMod val="75000"/>
                    </a:schemeClr>
                  </a:solidFill>
                </a:endParaRPr>
              </a:p>
            </p:txBody>
          </p:sp>
          <p:sp>
            <p:nvSpPr>
              <p:cNvPr id="36" name="Google Shape;1511;p42">
                <a:extLst>
                  <a:ext uri="{FF2B5EF4-FFF2-40B4-BE49-F238E27FC236}">
                    <a16:creationId xmlns:a16="http://schemas.microsoft.com/office/drawing/2014/main" id="{1206AE5A-7459-4F66-AB61-F0C88AD51427}"/>
                  </a:ext>
                </a:extLst>
              </p:cNvPr>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grpFill/>
              <a:ln>
                <a:noFill/>
              </a:ln>
            </p:spPr>
            <p:txBody>
              <a:bodyPr spcFirstLastPara="1" wrap="square" lIns="137138" tIns="137138" rIns="137138" bIns="137138" anchor="ctr" anchorCtr="0">
                <a:noAutofit/>
              </a:bodyPr>
              <a:lstStyle/>
              <a:p>
                <a:endParaRPr sz="2700" b="1">
                  <a:solidFill>
                    <a:schemeClr val="accent4">
                      <a:lumMod val="75000"/>
                    </a:schemeClr>
                  </a:solidFill>
                </a:endParaRPr>
              </a:p>
            </p:txBody>
          </p:sp>
          <p:sp>
            <p:nvSpPr>
              <p:cNvPr id="37" name="Google Shape;1512;p42">
                <a:extLst>
                  <a:ext uri="{FF2B5EF4-FFF2-40B4-BE49-F238E27FC236}">
                    <a16:creationId xmlns:a16="http://schemas.microsoft.com/office/drawing/2014/main" id="{1ED86C2A-5E84-478B-9CBE-35FBBCAD9F67}"/>
                  </a:ext>
                </a:extLst>
              </p:cNvPr>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grpFill/>
              <a:ln>
                <a:noFill/>
              </a:ln>
            </p:spPr>
            <p:txBody>
              <a:bodyPr spcFirstLastPara="1" wrap="square" lIns="137138" tIns="137138" rIns="137138" bIns="137138" anchor="ctr" anchorCtr="0">
                <a:noAutofit/>
              </a:bodyPr>
              <a:lstStyle/>
              <a:p>
                <a:endParaRPr sz="2700" b="1">
                  <a:solidFill>
                    <a:schemeClr val="accent4">
                      <a:lumMod val="75000"/>
                    </a:schemeClr>
                  </a:solidFill>
                </a:endParaRPr>
              </a:p>
            </p:txBody>
          </p:sp>
          <p:sp>
            <p:nvSpPr>
              <p:cNvPr id="38" name="Google Shape;1513;p42">
                <a:extLst>
                  <a:ext uri="{FF2B5EF4-FFF2-40B4-BE49-F238E27FC236}">
                    <a16:creationId xmlns:a16="http://schemas.microsoft.com/office/drawing/2014/main" id="{57BE4593-DB81-4F1C-B898-209EA40CDEA0}"/>
                  </a:ext>
                </a:extLst>
              </p:cNvPr>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grpFill/>
              <a:ln>
                <a:noFill/>
              </a:ln>
            </p:spPr>
            <p:txBody>
              <a:bodyPr spcFirstLastPara="1" wrap="square" lIns="137138" tIns="137138" rIns="137138" bIns="137138" anchor="ctr" anchorCtr="0">
                <a:noAutofit/>
              </a:bodyPr>
              <a:lstStyle/>
              <a:p>
                <a:endParaRPr sz="2700" b="1">
                  <a:solidFill>
                    <a:schemeClr val="accent4">
                      <a:lumMod val="75000"/>
                    </a:schemeClr>
                  </a:solidFill>
                </a:endParaRPr>
              </a:p>
            </p:txBody>
          </p:sp>
          <p:sp>
            <p:nvSpPr>
              <p:cNvPr id="39" name="Google Shape;1514;p42">
                <a:extLst>
                  <a:ext uri="{FF2B5EF4-FFF2-40B4-BE49-F238E27FC236}">
                    <a16:creationId xmlns:a16="http://schemas.microsoft.com/office/drawing/2014/main" id="{6FA8E66A-DB2D-4BD4-853B-4A6A0439B57A}"/>
                  </a:ext>
                </a:extLst>
              </p:cNvPr>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grpFill/>
              <a:ln>
                <a:noFill/>
              </a:ln>
            </p:spPr>
            <p:txBody>
              <a:bodyPr spcFirstLastPara="1" wrap="square" lIns="137138" tIns="137138" rIns="137138" bIns="137138" anchor="ctr" anchorCtr="0">
                <a:noAutofit/>
              </a:bodyPr>
              <a:lstStyle/>
              <a:p>
                <a:endParaRPr sz="2700" b="1">
                  <a:solidFill>
                    <a:schemeClr val="accent4">
                      <a:lumMod val="75000"/>
                    </a:schemeClr>
                  </a:solidFill>
                </a:endParaRPr>
              </a:p>
            </p:txBody>
          </p:sp>
          <p:sp>
            <p:nvSpPr>
              <p:cNvPr id="40" name="Google Shape;1515;p42">
                <a:extLst>
                  <a:ext uri="{FF2B5EF4-FFF2-40B4-BE49-F238E27FC236}">
                    <a16:creationId xmlns:a16="http://schemas.microsoft.com/office/drawing/2014/main" id="{7A5C52D1-C8E2-4A9B-A121-B8C1D5C696E2}"/>
                  </a:ext>
                </a:extLst>
              </p:cNvPr>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grpFill/>
              <a:ln>
                <a:noFill/>
              </a:ln>
            </p:spPr>
            <p:txBody>
              <a:bodyPr spcFirstLastPara="1" wrap="square" lIns="137138" tIns="137138" rIns="137138" bIns="137138" anchor="ctr" anchorCtr="0">
                <a:noAutofit/>
              </a:bodyPr>
              <a:lstStyle/>
              <a:p>
                <a:endParaRPr sz="2700" b="1">
                  <a:solidFill>
                    <a:schemeClr val="accent4">
                      <a:lumMod val="75000"/>
                    </a:schemeClr>
                  </a:solidFill>
                </a:endParaRPr>
              </a:p>
            </p:txBody>
          </p:sp>
        </p:grpSp>
        <p:sp>
          <p:nvSpPr>
            <p:cNvPr id="33" name="Google Shape;1516;p42">
              <a:extLst>
                <a:ext uri="{FF2B5EF4-FFF2-40B4-BE49-F238E27FC236}">
                  <a16:creationId xmlns:a16="http://schemas.microsoft.com/office/drawing/2014/main" id="{944049F3-0398-4E73-A2B9-1B4143945A28}"/>
                </a:ext>
              </a:extLst>
            </p:cNvPr>
            <p:cNvSpPr/>
            <p:nvPr/>
          </p:nvSpPr>
          <p:spPr>
            <a:xfrm>
              <a:off x="621564" y="4081351"/>
              <a:ext cx="3253896" cy="640877"/>
            </a:xfrm>
            <a:prstGeom prst="roundRect">
              <a:avLst>
                <a:gd name="adj" fmla="val 50000"/>
              </a:avLst>
            </a:prstGeom>
            <a:solidFill>
              <a:srgbClr val="FFFFFF"/>
            </a:solidFill>
            <a:ln w="28575" cap="flat" cmpd="sng">
              <a:solidFill>
                <a:schemeClr val="accent5"/>
              </a:solidFill>
              <a:prstDash val="solid"/>
              <a:round/>
              <a:headEnd type="none" w="sm" len="sm"/>
              <a:tailEnd type="none" w="sm" len="sm"/>
            </a:ln>
          </p:spPr>
          <p:txBody>
            <a:bodyPr spcFirstLastPara="1" wrap="square" lIns="137138" tIns="137138" rIns="137138" bIns="137138" anchor="ctr" anchorCtr="0">
              <a:noAutofit/>
            </a:bodyPr>
            <a:lstStyle/>
            <a:p>
              <a:pPr algn="ctr">
                <a:buClr>
                  <a:srgbClr val="000000"/>
                </a:buClr>
                <a:buSzPts val="1100"/>
              </a:pPr>
              <a:r>
                <a:rPr lang="en" sz="2850" b="1" dirty="0">
                  <a:solidFill>
                    <a:schemeClr val="accent4">
                      <a:lumMod val="75000"/>
                    </a:schemeClr>
                  </a:solidFill>
                  <a:latin typeface="Georgia Pro Cond" panose="02040506050405020303" pitchFamily="18" charset="0"/>
                  <a:ea typeface="Fira Sans Extra Condensed"/>
                  <a:cs typeface="Fira Sans Extra Condensed"/>
                  <a:sym typeface="Fira Sans Extra Condensed"/>
                </a:rPr>
                <a:t>4</a:t>
              </a:r>
              <a:r>
                <a:rPr lang="en" sz="2850" b="1" dirty="0">
                  <a:solidFill>
                    <a:schemeClr val="accent4">
                      <a:lumMod val="75000"/>
                    </a:schemeClr>
                  </a:solidFill>
                  <a:latin typeface="Georgia" panose="02040502050405020303" pitchFamily="18" charset="0"/>
                  <a:ea typeface="Fira Sans Extra Condensed"/>
                  <a:cs typeface="Fira Sans Extra Condensed"/>
                  <a:sym typeface="Fira Sans Extra Condensed"/>
                </a:rPr>
                <a:t> Vs of Big Data</a:t>
              </a:r>
              <a:endParaRPr sz="2850" b="1" dirty="0">
                <a:solidFill>
                  <a:schemeClr val="accent4">
                    <a:lumMod val="75000"/>
                  </a:schemeClr>
                </a:solidFill>
                <a:latin typeface="Georgia" panose="02040502050405020303" pitchFamily="18" charset="0"/>
                <a:ea typeface="Fira Sans Extra Condensed"/>
                <a:cs typeface="Fira Sans Extra Condensed"/>
                <a:sym typeface="Fira Sans Extra Condensed"/>
              </a:endParaRPr>
            </a:p>
          </p:txBody>
        </p:sp>
        <p:sp>
          <p:nvSpPr>
            <p:cNvPr id="5" name="TextBox 4">
              <a:extLst>
                <a:ext uri="{FF2B5EF4-FFF2-40B4-BE49-F238E27FC236}">
                  <a16:creationId xmlns:a16="http://schemas.microsoft.com/office/drawing/2014/main" id="{039B18A8-08AD-48A1-A8C3-7326AE7155E0}"/>
                </a:ext>
              </a:extLst>
            </p:cNvPr>
            <p:cNvSpPr txBox="1"/>
            <p:nvPr/>
          </p:nvSpPr>
          <p:spPr>
            <a:xfrm>
              <a:off x="5479998" y="2025376"/>
              <a:ext cx="2904844" cy="348813"/>
            </a:xfrm>
            <a:prstGeom prst="rect">
              <a:avLst/>
            </a:prstGeom>
            <a:noFill/>
          </p:spPr>
          <p:txBody>
            <a:bodyPr wrap="square" rtlCol="0" anchor="ctr">
              <a:spAutoFit/>
            </a:bodyPr>
            <a:lstStyle/>
            <a:p>
              <a:pPr algn="r"/>
              <a:r>
                <a:rPr lang="en-US" b="1" dirty="0">
                  <a:solidFill>
                    <a:schemeClr val="accent4">
                      <a:lumMod val="75000"/>
                    </a:schemeClr>
                  </a:solidFill>
                  <a:latin typeface="Georgia Pro Light" panose="02040302050405020303" pitchFamily="18" charset="0"/>
                </a:rPr>
                <a:t>Lorem ipsum dolor sit </a:t>
              </a:r>
              <a:r>
                <a:rPr lang="en-US" b="1" dirty="0" err="1">
                  <a:solidFill>
                    <a:schemeClr val="accent4">
                      <a:lumMod val="75000"/>
                    </a:schemeClr>
                  </a:solidFill>
                  <a:latin typeface="Georgia Pro Light" panose="02040302050405020303" pitchFamily="18" charset="0"/>
                </a:rPr>
                <a:t>amet</a:t>
              </a:r>
              <a:r>
                <a:rPr lang="en-US" b="1" dirty="0">
                  <a:solidFill>
                    <a:schemeClr val="accent4">
                      <a:lumMod val="75000"/>
                    </a:schemeClr>
                  </a:solidFill>
                  <a:latin typeface="Georgia Pro Light" panose="02040302050405020303" pitchFamily="18" charset="0"/>
                </a:rPr>
                <a:t>, consectetur </a:t>
              </a:r>
              <a:r>
                <a:rPr lang="en-US" b="1" dirty="0" err="1">
                  <a:solidFill>
                    <a:schemeClr val="accent4">
                      <a:lumMod val="75000"/>
                    </a:schemeClr>
                  </a:solidFill>
                  <a:latin typeface="Georgia Pro Light" panose="02040302050405020303" pitchFamily="18" charset="0"/>
                </a:rPr>
                <a:t>adipiscing</a:t>
              </a:r>
              <a:r>
                <a:rPr lang="en-US" b="1" dirty="0">
                  <a:solidFill>
                    <a:schemeClr val="accent4">
                      <a:lumMod val="75000"/>
                    </a:schemeClr>
                  </a:solidFill>
                  <a:latin typeface="Georgia Pro Light" panose="02040302050405020303" pitchFamily="18" charset="0"/>
                </a:rPr>
                <a:t> elit, sed do eiusmod. </a:t>
              </a:r>
            </a:p>
          </p:txBody>
        </p:sp>
        <p:sp>
          <p:nvSpPr>
            <p:cNvPr id="41" name="TextBox 40">
              <a:extLst>
                <a:ext uri="{FF2B5EF4-FFF2-40B4-BE49-F238E27FC236}">
                  <a16:creationId xmlns:a16="http://schemas.microsoft.com/office/drawing/2014/main" id="{E57DFBE7-9E32-4A70-AF95-D123EE709191}"/>
                </a:ext>
              </a:extLst>
            </p:cNvPr>
            <p:cNvSpPr txBox="1"/>
            <p:nvPr/>
          </p:nvSpPr>
          <p:spPr>
            <a:xfrm>
              <a:off x="5479998" y="3185745"/>
              <a:ext cx="2904844" cy="348813"/>
            </a:xfrm>
            <a:prstGeom prst="rect">
              <a:avLst/>
            </a:prstGeom>
            <a:noFill/>
          </p:spPr>
          <p:txBody>
            <a:bodyPr wrap="square" rtlCol="0" anchor="ctr">
              <a:spAutoFit/>
            </a:bodyPr>
            <a:lstStyle/>
            <a:p>
              <a:pPr algn="r"/>
              <a:r>
                <a:rPr lang="en-US" b="1" dirty="0">
                  <a:solidFill>
                    <a:schemeClr val="accent4">
                      <a:lumMod val="75000"/>
                    </a:schemeClr>
                  </a:solidFill>
                  <a:latin typeface="Georgia Pro Light" panose="02040302050405020303" pitchFamily="18" charset="0"/>
                </a:rPr>
                <a:t>Lorem ipsum dolor sit </a:t>
              </a:r>
              <a:r>
                <a:rPr lang="en-US" b="1" dirty="0" err="1">
                  <a:solidFill>
                    <a:schemeClr val="accent4">
                      <a:lumMod val="75000"/>
                    </a:schemeClr>
                  </a:solidFill>
                  <a:latin typeface="Georgia Pro Light" panose="02040302050405020303" pitchFamily="18" charset="0"/>
                </a:rPr>
                <a:t>amet</a:t>
              </a:r>
              <a:r>
                <a:rPr lang="en-US" b="1" dirty="0">
                  <a:solidFill>
                    <a:schemeClr val="accent4">
                      <a:lumMod val="75000"/>
                    </a:schemeClr>
                  </a:solidFill>
                  <a:latin typeface="Georgia Pro Light" panose="02040302050405020303" pitchFamily="18" charset="0"/>
                </a:rPr>
                <a:t>, consectetur </a:t>
              </a:r>
              <a:r>
                <a:rPr lang="en-US" b="1" dirty="0" err="1">
                  <a:solidFill>
                    <a:schemeClr val="accent4">
                      <a:lumMod val="75000"/>
                    </a:schemeClr>
                  </a:solidFill>
                  <a:latin typeface="Georgia Pro Light" panose="02040302050405020303" pitchFamily="18" charset="0"/>
                </a:rPr>
                <a:t>adipiscing</a:t>
              </a:r>
              <a:r>
                <a:rPr lang="en-US" b="1" dirty="0">
                  <a:solidFill>
                    <a:schemeClr val="accent4">
                      <a:lumMod val="75000"/>
                    </a:schemeClr>
                  </a:solidFill>
                  <a:latin typeface="Georgia Pro Light" panose="02040302050405020303" pitchFamily="18" charset="0"/>
                </a:rPr>
                <a:t> elit, sed do eiusmod. </a:t>
              </a:r>
            </a:p>
          </p:txBody>
        </p:sp>
        <p:sp>
          <p:nvSpPr>
            <p:cNvPr id="42" name="TextBox 41">
              <a:extLst>
                <a:ext uri="{FF2B5EF4-FFF2-40B4-BE49-F238E27FC236}">
                  <a16:creationId xmlns:a16="http://schemas.microsoft.com/office/drawing/2014/main" id="{7F0F045B-2985-4FFB-950B-D7F981E5D1B9}"/>
                </a:ext>
              </a:extLst>
            </p:cNvPr>
            <p:cNvSpPr txBox="1"/>
            <p:nvPr/>
          </p:nvSpPr>
          <p:spPr>
            <a:xfrm>
              <a:off x="5479998" y="4237432"/>
              <a:ext cx="2904844" cy="348813"/>
            </a:xfrm>
            <a:prstGeom prst="rect">
              <a:avLst/>
            </a:prstGeom>
            <a:noFill/>
          </p:spPr>
          <p:txBody>
            <a:bodyPr wrap="square" rtlCol="0" anchor="ctr">
              <a:spAutoFit/>
            </a:bodyPr>
            <a:lstStyle/>
            <a:p>
              <a:pPr algn="r"/>
              <a:r>
                <a:rPr lang="en-US" b="1" dirty="0">
                  <a:solidFill>
                    <a:schemeClr val="accent4">
                      <a:lumMod val="75000"/>
                    </a:schemeClr>
                  </a:solidFill>
                  <a:latin typeface="Georgia Pro Light" panose="02040302050405020303" pitchFamily="18" charset="0"/>
                </a:rPr>
                <a:t>Lorem ipsum dolor sit </a:t>
              </a:r>
              <a:r>
                <a:rPr lang="en-US" b="1" dirty="0" err="1">
                  <a:solidFill>
                    <a:schemeClr val="accent4">
                      <a:lumMod val="75000"/>
                    </a:schemeClr>
                  </a:solidFill>
                  <a:latin typeface="Georgia Pro Light" panose="02040302050405020303" pitchFamily="18" charset="0"/>
                </a:rPr>
                <a:t>amet</a:t>
              </a:r>
              <a:r>
                <a:rPr lang="en-US" b="1" dirty="0">
                  <a:solidFill>
                    <a:schemeClr val="accent4">
                      <a:lumMod val="75000"/>
                    </a:schemeClr>
                  </a:solidFill>
                  <a:latin typeface="Georgia Pro Light" panose="02040302050405020303" pitchFamily="18" charset="0"/>
                </a:rPr>
                <a:t>, consectetur </a:t>
              </a:r>
              <a:r>
                <a:rPr lang="en-US" b="1" dirty="0" err="1">
                  <a:solidFill>
                    <a:schemeClr val="accent4">
                      <a:lumMod val="75000"/>
                    </a:schemeClr>
                  </a:solidFill>
                  <a:latin typeface="Georgia Pro Light" panose="02040302050405020303" pitchFamily="18" charset="0"/>
                </a:rPr>
                <a:t>adipiscing</a:t>
              </a:r>
              <a:r>
                <a:rPr lang="en-US" b="1" dirty="0">
                  <a:solidFill>
                    <a:schemeClr val="accent4">
                      <a:lumMod val="75000"/>
                    </a:schemeClr>
                  </a:solidFill>
                  <a:latin typeface="Georgia Pro Light" panose="02040302050405020303" pitchFamily="18" charset="0"/>
                </a:rPr>
                <a:t> elit, sed do eiusmod. </a:t>
              </a:r>
            </a:p>
          </p:txBody>
        </p:sp>
        <p:sp>
          <p:nvSpPr>
            <p:cNvPr id="43" name="TextBox 42">
              <a:extLst>
                <a:ext uri="{FF2B5EF4-FFF2-40B4-BE49-F238E27FC236}">
                  <a16:creationId xmlns:a16="http://schemas.microsoft.com/office/drawing/2014/main" id="{0B32D07C-EBC3-48A9-A6B0-C2AE429EFA54}"/>
                </a:ext>
              </a:extLst>
            </p:cNvPr>
            <p:cNvSpPr txBox="1"/>
            <p:nvPr/>
          </p:nvSpPr>
          <p:spPr>
            <a:xfrm>
              <a:off x="5479998" y="5343193"/>
              <a:ext cx="2904844" cy="348813"/>
            </a:xfrm>
            <a:prstGeom prst="rect">
              <a:avLst/>
            </a:prstGeom>
            <a:noFill/>
          </p:spPr>
          <p:txBody>
            <a:bodyPr wrap="square" rtlCol="0" anchor="ctr">
              <a:spAutoFit/>
            </a:bodyPr>
            <a:lstStyle/>
            <a:p>
              <a:pPr algn="r"/>
              <a:r>
                <a:rPr lang="en-US" b="1" dirty="0">
                  <a:solidFill>
                    <a:schemeClr val="accent4">
                      <a:lumMod val="75000"/>
                    </a:schemeClr>
                  </a:solidFill>
                  <a:latin typeface="Georgia Pro Light" panose="02040302050405020303" pitchFamily="18" charset="0"/>
                </a:rPr>
                <a:t>Lorem ipsum dolor sit </a:t>
              </a:r>
              <a:r>
                <a:rPr lang="en-US" b="1" dirty="0" err="1">
                  <a:solidFill>
                    <a:schemeClr val="accent4">
                      <a:lumMod val="75000"/>
                    </a:schemeClr>
                  </a:solidFill>
                  <a:latin typeface="Georgia Pro Light" panose="02040302050405020303" pitchFamily="18" charset="0"/>
                </a:rPr>
                <a:t>amet</a:t>
              </a:r>
              <a:r>
                <a:rPr lang="en-US" b="1" dirty="0">
                  <a:solidFill>
                    <a:schemeClr val="accent4">
                      <a:lumMod val="75000"/>
                    </a:schemeClr>
                  </a:solidFill>
                  <a:latin typeface="Georgia Pro Light" panose="02040302050405020303" pitchFamily="18" charset="0"/>
                </a:rPr>
                <a:t>, consectetur </a:t>
              </a:r>
              <a:r>
                <a:rPr lang="en-US" b="1" dirty="0" err="1">
                  <a:solidFill>
                    <a:schemeClr val="accent4">
                      <a:lumMod val="75000"/>
                    </a:schemeClr>
                  </a:solidFill>
                  <a:latin typeface="Georgia Pro Light" panose="02040302050405020303" pitchFamily="18" charset="0"/>
                </a:rPr>
                <a:t>adipiscing</a:t>
              </a:r>
              <a:r>
                <a:rPr lang="en-US" b="1" dirty="0">
                  <a:solidFill>
                    <a:schemeClr val="accent4">
                      <a:lumMod val="75000"/>
                    </a:schemeClr>
                  </a:solidFill>
                  <a:latin typeface="Georgia Pro Light" panose="02040302050405020303" pitchFamily="18" charset="0"/>
                </a:rPr>
                <a:t> elit, sed do eiusmod. </a:t>
              </a:r>
            </a:p>
          </p:txBody>
        </p:sp>
      </p:grpSp>
      <p:grpSp>
        <p:nvGrpSpPr>
          <p:cNvPr id="49" name="Group 48">
            <a:extLst>
              <a:ext uri="{FF2B5EF4-FFF2-40B4-BE49-F238E27FC236}">
                <a16:creationId xmlns:a16="http://schemas.microsoft.com/office/drawing/2014/main" id="{B45911E8-78BE-486D-A7D0-2975411A3B07}"/>
              </a:ext>
            </a:extLst>
          </p:cNvPr>
          <p:cNvGrpSpPr/>
          <p:nvPr/>
        </p:nvGrpSpPr>
        <p:grpSpPr>
          <a:xfrm>
            <a:off x="0" y="10160154"/>
            <a:ext cx="18288000" cy="164592"/>
            <a:chOff x="0" y="6762419"/>
            <a:chExt cx="12192000" cy="109728"/>
          </a:xfrm>
        </p:grpSpPr>
        <p:sp>
          <p:nvSpPr>
            <p:cNvPr id="46" name="Rectangle 45">
              <a:extLst>
                <a:ext uri="{FF2B5EF4-FFF2-40B4-BE49-F238E27FC236}">
                  <a16:creationId xmlns:a16="http://schemas.microsoft.com/office/drawing/2014/main" id="{054522F7-B8F0-4AEF-87E4-3E875116D608}"/>
                </a:ext>
              </a:extLst>
            </p:cNvPr>
            <p:cNvSpPr/>
            <p:nvPr/>
          </p:nvSpPr>
          <p:spPr>
            <a:xfrm>
              <a:off x="0" y="6762419"/>
              <a:ext cx="2660073" cy="109728"/>
            </a:xfrm>
            <a:prstGeom prst="rect">
              <a:avLst/>
            </a:prstGeom>
            <a:solidFill>
              <a:srgbClr val="FFB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47" name="Rectangle 46">
              <a:extLst>
                <a:ext uri="{FF2B5EF4-FFF2-40B4-BE49-F238E27FC236}">
                  <a16:creationId xmlns:a16="http://schemas.microsoft.com/office/drawing/2014/main" id="{A06FCA40-5596-4B0D-B2ED-81379CF8783A}"/>
                </a:ext>
              </a:extLst>
            </p:cNvPr>
            <p:cNvSpPr/>
            <p:nvPr/>
          </p:nvSpPr>
          <p:spPr>
            <a:xfrm>
              <a:off x="2801948" y="6762419"/>
              <a:ext cx="6588105" cy="10972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48" name="Rectangle 47">
              <a:extLst>
                <a:ext uri="{FF2B5EF4-FFF2-40B4-BE49-F238E27FC236}">
                  <a16:creationId xmlns:a16="http://schemas.microsoft.com/office/drawing/2014/main" id="{F141DA7D-4BA6-47E0-98B3-F8676939B336}"/>
                </a:ext>
              </a:extLst>
            </p:cNvPr>
            <p:cNvSpPr/>
            <p:nvPr/>
          </p:nvSpPr>
          <p:spPr>
            <a:xfrm>
              <a:off x="9531927" y="6762419"/>
              <a:ext cx="2660073" cy="109728"/>
            </a:xfrm>
            <a:prstGeom prst="rect">
              <a:avLst/>
            </a:prstGeom>
            <a:solidFill>
              <a:srgbClr val="FFB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spTree>
    <p:extLst>
      <p:ext uri="{BB962C8B-B14F-4D97-AF65-F5344CB8AC3E}">
        <p14:creationId xmlns:p14="http://schemas.microsoft.com/office/powerpoint/2010/main" val="327072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Image 7" descr="Une image contenant bleu, matériel&#10;&#10;Description générée automatiquement">
            <a:extLst>
              <a:ext uri="{FF2B5EF4-FFF2-40B4-BE49-F238E27FC236}">
                <a16:creationId xmlns:a16="http://schemas.microsoft.com/office/drawing/2014/main" id="{6ADC175C-BF22-2E03-1FB4-D2CC1D36BA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250" y="-3284963"/>
            <a:ext cx="20669250" cy="14745744"/>
          </a:xfrm>
          <a:prstGeom prst="rect">
            <a:avLst/>
          </a:prstGeom>
        </p:spPr>
      </p:pic>
      <p:pic>
        <p:nvPicPr>
          <p:cNvPr id="1026" name="Picture 2">
            <a:extLst>
              <a:ext uri="{FF2B5EF4-FFF2-40B4-BE49-F238E27FC236}">
                <a16:creationId xmlns:a16="http://schemas.microsoft.com/office/drawing/2014/main" id="{280C0AA5-0A99-036D-6FF8-9C3CE779CC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98472" y="5951333"/>
            <a:ext cx="4003537" cy="4003537"/>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oogle Shape;347;p32">
            <a:extLst>
              <a:ext uri="{FF2B5EF4-FFF2-40B4-BE49-F238E27FC236}">
                <a16:creationId xmlns:a16="http://schemas.microsoft.com/office/drawing/2014/main" id="{EF4D5E19-0833-9CF1-AB0C-E68D791FADEE}"/>
              </a:ext>
            </a:extLst>
          </p:cNvPr>
          <p:cNvGrpSpPr/>
          <p:nvPr/>
        </p:nvGrpSpPr>
        <p:grpSpPr>
          <a:xfrm>
            <a:off x="7637340" y="2434466"/>
            <a:ext cx="7962900" cy="7033733"/>
            <a:chOff x="4249994" y="391642"/>
            <a:chExt cx="4737022" cy="4131933"/>
          </a:xfrm>
        </p:grpSpPr>
        <p:grpSp>
          <p:nvGrpSpPr>
            <p:cNvPr id="10" name="Google Shape;348;p32">
              <a:extLst>
                <a:ext uri="{FF2B5EF4-FFF2-40B4-BE49-F238E27FC236}">
                  <a16:creationId xmlns:a16="http://schemas.microsoft.com/office/drawing/2014/main" id="{E9BA54F6-3305-20C0-BFA8-BFC19ECC68AB}"/>
                </a:ext>
              </a:extLst>
            </p:cNvPr>
            <p:cNvGrpSpPr/>
            <p:nvPr/>
          </p:nvGrpSpPr>
          <p:grpSpPr>
            <a:xfrm>
              <a:off x="4249994" y="391642"/>
              <a:ext cx="2035371" cy="1121588"/>
              <a:chOff x="6393575" y="998725"/>
              <a:chExt cx="2035575" cy="1121700"/>
            </a:xfrm>
          </p:grpSpPr>
          <p:sp>
            <p:nvSpPr>
              <p:cNvPr id="1096" name="Google Shape;349;p32">
                <a:extLst>
                  <a:ext uri="{FF2B5EF4-FFF2-40B4-BE49-F238E27FC236}">
                    <a16:creationId xmlns:a16="http://schemas.microsoft.com/office/drawing/2014/main" id="{6FADA445-2875-751F-74F9-F99AEA83BD11}"/>
                  </a:ext>
                </a:extLst>
              </p:cNvPr>
              <p:cNvSpPr/>
              <p:nvPr/>
            </p:nvSpPr>
            <p:spPr>
              <a:xfrm>
                <a:off x="6873125" y="1261800"/>
                <a:ext cx="1175300" cy="680150"/>
              </a:xfrm>
              <a:custGeom>
                <a:avLst/>
                <a:gdLst/>
                <a:ahLst/>
                <a:cxnLst/>
                <a:rect l="l" t="t" r="r" b="b"/>
                <a:pathLst>
                  <a:path w="47012" h="27206" extrusionOk="0">
                    <a:moveTo>
                      <a:pt x="3756" y="0"/>
                    </a:moveTo>
                    <a:lnTo>
                      <a:pt x="0" y="7416"/>
                    </a:lnTo>
                    <a:lnTo>
                      <a:pt x="35146" y="25230"/>
                    </a:lnTo>
                    <a:cubicBezTo>
                      <a:pt x="37480" y="26418"/>
                      <a:pt x="40062" y="27081"/>
                      <a:pt x="42686" y="27150"/>
                    </a:cubicBezTo>
                    <a:lnTo>
                      <a:pt x="44578" y="27205"/>
                    </a:lnTo>
                    <a:cubicBezTo>
                      <a:pt x="44596" y="27206"/>
                      <a:pt x="44613" y="27206"/>
                      <a:pt x="44631" y="27206"/>
                    </a:cubicBezTo>
                    <a:cubicBezTo>
                      <a:pt x="46145" y="27206"/>
                      <a:pt x="47011" y="25465"/>
                      <a:pt x="46069" y="24264"/>
                    </a:cubicBezTo>
                    <a:lnTo>
                      <a:pt x="44909" y="22772"/>
                    </a:lnTo>
                    <a:cubicBezTo>
                      <a:pt x="43294" y="20701"/>
                      <a:pt x="41250" y="19002"/>
                      <a:pt x="38902" y="17815"/>
                    </a:cubicBezTo>
                    <a:lnTo>
                      <a:pt x="37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350;p32">
                <a:extLst>
                  <a:ext uri="{FF2B5EF4-FFF2-40B4-BE49-F238E27FC236}">
                    <a16:creationId xmlns:a16="http://schemas.microsoft.com/office/drawing/2014/main" id="{1D06AE52-214E-B5E1-8B68-D36C0081CEF4}"/>
                  </a:ext>
                </a:extLst>
              </p:cNvPr>
              <p:cNvSpPr/>
              <p:nvPr/>
            </p:nvSpPr>
            <p:spPr>
              <a:xfrm>
                <a:off x="7772825" y="1697150"/>
                <a:ext cx="151925" cy="256525"/>
              </a:xfrm>
              <a:custGeom>
                <a:avLst/>
                <a:gdLst/>
                <a:ahLst/>
                <a:cxnLst/>
                <a:rect l="l" t="t" r="r" b="b"/>
                <a:pathLst>
                  <a:path w="6077" h="10261" extrusionOk="0">
                    <a:moveTo>
                      <a:pt x="4903" y="0"/>
                    </a:moveTo>
                    <a:lnTo>
                      <a:pt x="0" y="9667"/>
                    </a:lnTo>
                    <a:lnTo>
                      <a:pt x="1174" y="10261"/>
                    </a:lnTo>
                    <a:lnTo>
                      <a:pt x="6076" y="594"/>
                    </a:lnTo>
                    <a:lnTo>
                      <a:pt x="4903"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351;p32">
                <a:extLst>
                  <a:ext uri="{FF2B5EF4-FFF2-40B4-BE49-F238E27FC236}">
                    <a16:creationId xmlns:a16="http://schemas.microsoft.com/office/drawing/2014/main" id="{CDEA2315-8464-146F-333A-453A90FBFF65}"/>
                  </a:ext>
                </a:extLst>
              </p:cNvPr>
              <p:cNvSpPr/>
              <p:nvPr/>
            </p:nvSpPr>
            <p:spPr>
              <a:xfrm>
                <a:off x="7240450" y="1448225"/>
                <a:ext cx="888325" cy="520750"/>
              </a:xfrm>
              <a:custGeom>
                <a:avLst/>
                <a:gdLst/>
                <a:ahLst/>
                <a:cxnLst/>
                <a:rect l="l" t="t" r="r" b="b"/>
                <a:pathLst>
                  <a:path w="35533" h="20830" extrusionOk="0">
                    <a:moveTo>
                      <a:pt x="3771" y="0"/>
                    </a:moveTo>
                    <a:lnTo>
                      <a:pt x="1" y="7402"/>
                    </a:lnTo>
                    <a:lnTo>
                      <a:pt x="23505" y="19320"/>
                    </a:lnTo>
                    <a:cubicBezTo>
                      <a:pt x="24682" y="19908"/>
                      <a:pt x="25990" y="20211"/>
                      <a:pt x="27377" y="20211"/>
                    </a:cubicBezTo>
                    <a:cubicBezTo>
                      <a:pt x="27846" y="20211"/>
                      <a:pt x="28323" y="20177"/>
                      <a:pt x="28808" y="20107"/>
                    </a:cubicBezTo>
                    <a:cubicBezTo>
                      <a:pt x="28808" y="20107"/>
                      <a:pt x="32199" y="20830"/>
                      <a:pt x="34018" y="20830"/>
                    </a:cubicBezTo>
                    <a:cubicBezTo>
                      <a:pt x="34598" y="20830"/>
                      <a:pt x="35019" y="20756"/>
                      <a:pt x="35119" y="20563"/>
                    </a:cubicBezTo>
                    <a:lnTo>
                      <a:pt x="35133" y="20535"/>
                    </a:lnTo>
                    <a:cubicBezTo>
                      <a:pt x="35533" y="19720"/>
                      <a:pt x="31031" y="15716"/>
                      <a:pt x="31031" y="15716"/>
                    </a:cubicBezTo>
                    <a:cubicBezTo>
                      <a:pt x="30120" y="14003"/>
                      <a:pt x="28835" y="12705"/>
                      <a:pt x="27275" y="11918"/>
                    </a:cubicBezTo>
                    <a:lnTo>
                      <a:pt x="3771" y="0"/>
                    </a:ln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352;p32">
                <a:extLst>
                  <a:ext uri="{FF2B5EF4-FFF2-40B4-BE49-F238E27FC236}">
                    <a16:creationId xmlns:a16="http://schemas.microsoft.com/office/drawing/2014/main" id="{1048BB2F-F56E-0E3A-1EDC-C5CC17B98451}"/>
                  </a:ext>
                </a:extLst>
              </p:cNvPr>
              <p:cNvSpPr/>
              <p:nvPr/>
            </p:nvSpPr>
            <p:spPr>
              <a:xfrm>
                <a:off x="7262900" y="1468600"/>
                <a:ext cx="859675" cy="495800"/>
              </a:xfrm>
              <a:custGeom>
                <a:avLst/>
                <a:gdLst/>
                <a:ahLst/>
                <a:cxnLst/>
                <a:rect l="l" t="t" r="r" b="b"/>
                <a:pathLst>
                  <a:path w="34387" h="19832" extrusionOk="0">
                    <a:moveTo>
                      <a:pt x="3246" y="0"/>
                    </a:moveTo>
                    <a:lnTo>
                      <a:pt x="0" y="6422"/>
                    </a:lnTo>
                    <a:lnTo>
                      <a:pt x="22427" y="17787"/>
                    </a:lnTo>
                    <a:cubicBezTo>
                      <a:pt x="23660" y="18409"/>
                      <a:pt x="25028" y="18727"/>
                      <a:pt x="26407" y="18727"/>
                    </a:cubicBezTo>
                    <a:cubicBezTo>
                      <a:pt x="26742" y="18727"/>
                      <a:pt x="27078" y="18709"/>
                      <a:pt x="27413" y="18671"/>
                    </a:cubicBezTo>
                    <a:cubicBezTo>
                      <a:pt x="27413" y="18671"/>
                      <a:pt x="31731" y="19831"/>
                      <a:pt x="33405" y="19831"/>
                    </a:cubicBezTo>
                    <a:cubicBezTo>
                      <a:pt x="33748" y="19831"/>
                      <a:pt x="33980" y="19782"/>
                      <a:pt x="34041" y="19665"/>
                    </a:cubicBezTo>
                    <a:cubicBezTo>
                      <a:pt x="34386" y="18961"/>
                      <a:pt x="29332" y="14887"/>
                      <a:pt x="29332" y="14887"/>
                    </a:cubicBezTo>
                    <a:cubicBezTo>
                      <a:pt x="28476" y="13382"/>
                      <a:pt x="27205" y="12166"/>
                      <a:pt x="25673" y="11379"/>
                    </a:cubicBezTo>
                    <a:lnTo>
                      <a:pt x="3246"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353;p32">
                <a:extLst>
                  <a:ext uri="{FF2B5EF4-FFF2-40B4-BE49-F238E27FC236}">
                    <a16:creationId xmlns:a16="http://schemas.microsoft.com/office/drawing/2014/main" id="{E56BD410-79AD-9F27-3EDD-84686A47C696}"/>
                  </a:ext>
                </a:extLst>
              </p:cNvPr>
              <p:cNvSpPr/>
              <p:nvPr/>
            </p:nvSpPr>
            <p:spPr>
              <a:xfrm>
                <a:off x="6820650" y="1193225"/>
                <a:ext cx="199575" cy="322550"/>
              </a:xfrm>
              <a:custGeom>
                <a:avLst/>
                <a:gdLst/>
                <a:ahLst/>
                <a:cxnLst/>
                <a:rect l="l" t="t" r="r" b="b"/>
                <a:pathLst>
                  <a:path w="7983" h="12902" extrusionOk="0">
                    <a:moveTo>
                      <a:pt x="7089" y="0"/>
                    </a:moveTo>
                    <a:cubicBezTo>
                      <a:pt x="6239" y="0"/>
                      <a:pt x="4330" y="2461"/>
                      <a:pt x="2638" y="5767"/>
                    </a:cubicBezTo>
                    <a:cubicBezTo>
                      <a:pt x="842" y="9317"/>
                      <a:pt x="0" y="12493"/>
                      <a:pt x="732" y="12866"/>
                    </a:cubicBezTo>
                    <a:cubicBezTo>
                      <a:pt x="781" y="12890"/>
                      <a:pt x="835" y="12902"/>
                      <a:pt x="894" y="12902"/>
                    </a:cubicBezTo>
                    <a:cubicBezTo>
                      <a:pt x="1745" y="12902"/>
                      <a:pt x="3653" y="10453"/>
                      <a:pt x="5344" y="7135"/>
                    </a:cubicBezTo>
                    <a:cubicBezTo>
                      <a:pt x="7140" y="3599"/>
                      <a:pt x="7982" y="423"/>
                      <a:pt x="7250" y="36"/>
                    </a:cubicBezTo>
                    <a:cubicBezTo>
                      <a:pt x="7202" y="12"/>
                      <a:pt x="7148" y="0"/>
                      <a:pt x="70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354;p32">
                <a:extLst>
                  <a:ext uri="{FF2B5EF4-FFF2-40B4-BE49-F238E27FC236}">
                    <a16:creationId xmlns:a16="http://schemas.microsoft.com/office/drawing/2014/main" id="{B98FD441-4F4E-FD37-BC84-148E5AC9A5AE}"/>
                  </a:ext>
                </a:extLst>
              </p:cNvPr>
              <p:cNvSpPr/>
              <p:nvPr/>
            </p:nvSpPr>
            <p:spPr>
              <a:xfrm>
                <a:off x="6831000" y="1217525"/>
                <a:ext cx="168850" cy="274300"/>
              </a:xfrm>
              <a:custGeom>
                <a:avLst/>
                <a:gdLst/>
                <a:ahLst/>
                <a:cxnLst/>
                <a:rect l="l" t="t" r="r" b="b"/>
                <a:pathLst>
                  <a:path w="6754" h="10972" extrusionOk="0">
                    <a:moveTo>
                      <a:pt x="6142" y="0"/>
                    </a:moveTo>
                    <a:cubicBezTo>
                      <a:pt x="5247" y="0"/>
                      <a:pt x="3588" y="2354"/>
                      <a:pt x="2320" y="4851"/>
                    </a:cubicBezTo>
                    <a:cubicBezTo>
                      <a:pt x="953" y="7557"/>
                      <a:pt x="0" y="10513"/>
                      <a:pt x="815" y="10927"/>
                    </a:cubicBezTo>
                    <a:cubicBezTo>
                      <a:pt x="875" y="10957"/>
                      <a:pt x="940" y="10971"/>
                      <a:pt x="1010" y="10971"/>
                    </a:cubicBezTo>
                    <a:cubicBezTo>
                      <a:pt x="1425" y="10971"/>
                      <a:pt x="2011" y="10462"/>
                      <a:pt x="2638" y="9670"/>
                    </a:cubicBezTo>
                    <a:lnTo>
                      <a:pt x="2348" y="9518"/>
                    </a:lnTo>
                    <a:cubicBezTo>
                      <a:pt x="1757" y="10257"/>
                      <a:pt x="1287" y="10655"/>
                      <a:pt x="1046" y="10655"/>
                    </a:cubicBezTo>
                    <a:cubicBezTo>
                      <a:pt x="1016" y="10655"/>
                      <a:pt x="990" y="10649"/>
                      <a:pt x="967" y="10637"/>
                    </a:cubicBezTo>
                    <a:cubicBezTo>
                      <a:pt x="567" y="10430"/>
                      <a:pt x="995" y="8193"/>
                      <a:pt x="2610" y="5003"/>
                    </a:cubicBezTo>
                    <a:cubicBezTo>
                      <a:pt x="4137" y="1976"/>
                      <a:pt x="5613" y="318"/>
                      <a:pt x="6110" y="318"/>
                    </a:cubicBezTo>
                    <a:cubicBezTo>
                      <a:pt x="6139" y="318"/>
                      <a:pt x="6165" y="323"/>
                      <a:pt x="6187" y="335"/>
                    </a:cubicBezTo>
                    <a:cubicBezTo>
                      <a:pt x="6394" y="445"/>
                      <a:pt x="6380" y="1081"/>
                      <a:pt x="6104" y="2116"/>
                    </a:cubicBezTo>
                    <a:lnTo>
                      <a:pt x="6394" y="2254"/>
                    </a:lnTo>
                    <a:cubicBezTo>
                      <a:pt x="6712" y="1108"/>
                      <a:pt x="6753" y="252"/>
                      <a:pt x="6339" y="45"/>
                    </a:cubicBezTo>
                    <a:cubicBezTo>
                      <a:pt x="6279" y="15"/>
                      <a:pt x="6213" y="0"/>
                      <a:pt x="6142"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355;p32">
                <a:extLst>
                  <a:ext uri="{FF2B5EF4-FFF2-40B4-BE49-F238E27FC236}">
                    <a16:creationId xmlns:a16="http://schemas.microsoft.com/office/drawing/2014/main" id="{1B96333D-8340-838C-B317-D6F545F4A1F0}"/>
                  </a:ext>
                </a:extLst>
              </p:cNvPr>
              <p:cNvSpPr/>
              <p:nvPr/>
            </p:nvSpPr>
            <p:spPr>
              <a:xfrm>
                <a:off x="6393575" y="998725"/>
                <a:ext cx="167825" cy="262375"/>
              </a:xfrm>
              <a:custGeom>
                <a:avLst/>
                <a:gdLst/>
                <a:ahLst/>
                <a:cxnLst/>
                <a:rect l="l" t="t" r="r" b="b"/>
                <a:pathLst>
                  <a:path w="6713" h="10495" extrusionOk="0">
                    <a:moveTo>
                      <a:pt x="5813" y="0"/>
                    </a:moveTo>
                    <a:cubicBezTo>
                      <a:pt x="5019" y="0"/>
                      <a:pt x="3410" y="1935"/>
                      <a:pt x="2072" y="4599"/>
                    </a:cubicBezTo>
                    <a:cubicBezTo>
                      <a:pt x="608" y="7471"/>
                      <a:pt x="1" y="10095"/>
                      <a:pt x="719" y="10454"/>
                    </a:cubicBezTo>
                    <a:cubicBezTo>
                      <a:pt x="773" y="10482"/>
                      <a:pt x="833" y="10495"/>
                      <a:pt x="899" y="10495"/>
                    </a:cubicBezTo>
                    <a:cubicBezTo>
                      <a:pt x="1692" y="10495"/>
                      <a:pt x="3302" y="8549"/>
                      <a:pt x="4641" y="5897"/>
                    </a:cubicBezTo>
                    <a:cubicBezTo>
                      <a:pt x="6104" y="3024"/>
                      <a:pt x="6712" y="401"/>
                      <a:pt x="5994" y="42"/>
                    </a:cubicBezTo>
                    <a:cubicBezTo>
                      <a:pt x="5940" y="14"/>
                      <a:pt x="5879" y="0"/>
                      <a:pt x="58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356;p32">
                <a:extLst>
                  <a:ext uri="{FF2B5EF4-FFF2-40B4-BE49-F238E27FC236}">
                    <a16:creationId xmlns:a16="http://schemas.microsoft.com/office/drawing/2014/main" id="{23AB0FC1-CF17-D6EB-BC7A-2D00FA834F00}"/>
                  </a:ext>
                </a:extLst>
              </p:cNvPr>
              <p:cNvSpPr/>
              <p:nvPr/>
            </p:nvSpPr>
            <p:spPr>
              <a:xfrm>
                <a:off x="6401525" y="1018425"/>
                <a:ext cx="142250" cy="222975"/>
              </a:xfrm>
              <a:custGeom>
                <a:avLst/>
                <a:gdLst/>
                <a:ahLst/>
                <a:cxnLst/>
                <a:rect l="l" t="t" r="r" b="b"/>
                <a:pathLst>
                  <a:path w="5690" h="8919" extrusionOk="0">
                    <a:moveTo>
                      <a:pt x="5035" y="0"/>
                    </a:moveTo>
                    <a:cubicBezTo>
                      <a:pt x="4205" y="0"/>
                      <a:pt x="2842" y="1852"/>
                      <a:pt x="1823" y="3852"/>
                    </a:cubicBezTo>
                    <a:cubicBezTo>
                      <a:pt x="718" y="6048"/>
                      <a:pt x="0" y="8465"/>
                      <a:pt x="787" y="8865"/>
                    </a:cubicBezTo>
                    <a:cubicBezTo>
                      <a:pt x="859" y="8901"/>
                      <a:pt x="937" y="8918"/>
                      <a:pt x="1018" y="8918"/>
                    </a:cubicBezTo>
                    <a:cubicBezTo>
                      <a:pt x="1405" y="8918"/>
                      <a:pt x="1890" y="8531"/>
                      <a:pt x="2403" y="7926"/>
                    </a:cubicBezTo>
                    <a:lnTo>
                      <a:pt x="2127" y="7774"/>
                    </a:lnTo>
                    <a:cubicBezTo>
                      <a:pt x="1629" y="8357"/>
                      <a:pt x="1228" y="8662"/>
                      <a:pt x="997" y="8662"/>
                    </a:cubicBezTo>
                    <a:cubicBezTo>
                      <a:pt x="965" y="8662"/>
                      <a:pt x="937" y="8656"/>
                      <a:pt x="912" y="8644"/>
                    </a:cubicBezTo>
                    <a:cubicBezTo>
                      <a:pt x="525" y="8451"/>
                      <a:pt x="787" y="6587"/>
                      <a:pt x="2113" y="3990"/>
                    </a:cubicBezTo>
                    <a:cubicBezTo>
                      <a:pt x="3353" y="1562"/>
                      <a:pt x="4605" y="257"/>
                      <a:pt x="5078" y="257"/>
                    </a:cubicBezTo>
                    <a:cubicBezTo>
                      <a:pt x="5111" y="257"/>
                      <a:pt x="5140" y="263"/>
                      <a:pt x="5165" y="276"/>
                    </a:cubicBezTo>
                    <a:cubicBezTo>
                      <a:pt x="5358" y="386"/>
                      <a:pt x="5386" y="925"/>
                      <a:pt x="5179" y="1767"/>
                    </a:cubicBezTo>
                    <a:lnTo>
                      <a:pt x="5469" y="1905"/>
                    </a:lnTo>
                    <a:cubicBezTo>
                      <a:pt x="5690" y="966"/>
                      <a:pt x="5676" y="248"/>
                      <a:pt x="5262" y="55"/>
                    </a:cubicBezTo>
                    <a:cubicBezTo>
                      <a:pt x="5192" y="18"/>
                      <a:pt x="5116" y="0"/>
                      <a:pt x="5035" y="0"/>
                    </a:cubicBezTo>
                    <a:close/>
                  </a:path>
                </a:pathLst>
              </a:custGeom>
              <a:solidFill>
                <a:srgbClr val="EC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357;p32">
                <a:extLst>
                  <a:ext uri="{FF2B5EF4-FFF2-40B4-BE49-F238E27FC236}">
                    <a16:creationId xmlns:a16="http://schemas.microsoft.com/office/drawing/2014/main" id="{5C70C92E-FA19-7E25-B358-4F24D9444F8E}"/>
                  </a:ext>
                </a:extLst>
              </p:cNvPr>
              <p:cNvSpPr/>
              <p:nvPr/>
            </p:nvSpPr>
            <p:spPr>
              <a:xfrm>
                <a:off x="7268075" y="1446500"/>
                <a:ext cx="41450" cy="68725"/>
              </a:xfrm>
              <a:custGeom>
                <a:avLst/>
                <a:gdLst/>
                <a:ahLst/>
                <a:cxnLst/>
                <a:rect l="l" t="t" r="r" b="b"/>
                <a:pathLst>
                  <a:path w="1658" h="2749" extrusionOk="0">
                    <a:moveTo>
                      <a:pt x="1285" y="0"/>
                    </a:moveTo>
                    <a:lnTo>
                      <a:pt x="0" y="2555"/>
                    </a:lnTo>
                    <a:lnTo>
                      <a:pt x="373" y="2748"/>
                    </a:lnTo>
                    <a:lnTo>
                      <a:pt x="1658" y="194"/>
                    </a:lnTo>
                    <a:lnTo>
                      <a:pt x="1285"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358;p32">
                <a:extLst>
                  <a:ext uri="{FF2B5EF4-FFF2-40B4-BE49-F238E27FC236}">
                    <a16:creationId xmlns:a16="http://schemas.microsoft.com/office/drawing/2014/main" id="{3EB17EC7-9B95-CED0-D780-212EB3200AC7}"/>
                  </a:ext>
                </a:extLst>
              </p:cNvPr>
              <p:cNvSpPr/>
              <p:nvPr/>
            </p:nvSpPr>
            <p:spPr>
              <a:xfrm>
                <a:off x="7240100" y="1432350"/>
                <a:ext cx="41800" cy="68725"/>
              </a:xfrm>
              <a:custGeom>
                <a:avLst/>
                <a:gdLst/>
                <a:ahLst/>
                <a:cxnLst/>
                <a:rect l="l" t="t" r="r" b="b"/>
                <a:pathLst>
                  <a:path w="1672" h="2749" extrusionOk="0">
                    <a:moveTo>
                      <a:pt x="1299" y="0"/>
                    </a:moveTo>
                    <a:lnTo>
                      <a:pt x="1" y="2555"/>
                    </a:lnTo>
                    <a:lnTo>
                      <a:pt x="374" y="2748"/>
                    </a:lnTo>
                    <a:lnTo>
                      <a:pt x="1672" y="193"/>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359;p32">
                <a:extLst>
                  <a:ext uri="{FF2B5EF4-FFF2-40B4-BE49-F238E27FC236}">
                    <a16:creationId xmlns:a16="http://schemas.microsoft.com/office/drawing/2014/main" id="{C472D390-BDBD-27C7-4E43-43DFAE162BDD}"/>
                  </a:ext>
                </a:extLst>
              </p:cNvPr>
              <p:cNvSpPr/>
              <p:nvPr/>
            </p:nvSpPr>
            <p:spPr>
              <a:xfrm>
                <a:off x="7212150" y="1418175"/>
                <a:ext cx="41800" cy="68750"/>
              </a:xfrm>
              <a:custGeom>
                <a:avLst/>
                <a:gdLst/>
                <a:ahLst/>
                <a:cxnLst/>
                <a:rect l="l" t="t" r="r" b="b"/>
                <a:pathLst>
                  <a:path w="1672" h="2750" extrusionOk="0">
                    <a:moveTo>
                      <a:pt x="1298" y="1"/>
                    </a:moveTo>
                    <a:lnTo>
                      <a:pt x="0" y="2556"/>
                    </a:lnTo>
                    <a:lnTo>
                      <a:pt x="373" y="2749"/>
                    </a:lnTo>
                    <a:lnTo>
                      <a:pt x="1671" y="194"/>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360;p32">
                <a:extLst>
                  <a:ext uri="{FF2B5EF4-FFF2-40B4-BE49-F238E27FC236}">
                    <a16:creationId xmlns:a16="http://schemas.microsoft.com/office/drawing/2014/main" id="{12670311-D702-3EAD-9841-6D002416B087}"/>
                  </a:ext>
                </a:extLst>
              </p:cNvPr>
              <p:cNvSpPr/>
              <p:nvPr/>
            </p:nvSpPr>
            <p:spPr>
              <a:xfrm>
                <a:off x="7184175" y="1404025"/>
                <a:ext cx="41800" cy="68725"/>
              </a:xfrm>
              <a:custGeom>
                <a:avLst/>
                <a:gdLst/>
                <a:ahLst/>
                <a:cxnLst/>
                <a:rect l="l" t="t" r="r" b="b"/>
                <a:pathLst>
                  <a:path w="1672" h="2749" extrusionOk="0">
                    <a:moveTo>
                      <a:pt x="1299" y="1"/>
                    </a:moveTo>
                    <a:lnTo>
                      <a:pt x="1" y="2555"/>
                    </a:lnTo>
                    <a:lnTo>
                      <a:pt x="374" y="2749"/>
                    </a:lnTo>
                    <a:lnTo>
                      <a:pt x="1672" y="180"/>
                    </a:lnTo>
                    <a:lnTo>
                      <a:pt x="1299"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361;p32">
                <a:extLst>
                  <a:ext uri="{FF2B5EF4-FFF2-40B4-BE49-F238E27FC236}">
                    <a16:creationId xmlns:a16="http://schemas.microsoft.com/office/drawing/2014/main" id="{58AE85F8-AAEA-DC0D-CCD6-02478A030523}"/>
                  </a:ext>
                </a:extLst>
              </p:cNvPr>
              <p:cNvSpPr/>
              <p:nvPr/>
            </p:nvSpPr>
            <p:spPr>
              <a:xfrm>
                <a:off x="7156225" y="1389875"/>
                <a:ext cx="41800" cy="68725"/>
              </a:xfrm>
              <a:custGeom>
                <a:avLst/>
                <a:gdLst/>
                <a:ahLst/>
                <a:cxnLst/>
                <a:rect l="l" t="t" r="r" b="b"/>
                <a:pathLst>
                  <a:path w="1672" h="2749" extrusionOk="0">
                    <a:moveTo>
                      <a:pt x="1298" y="0"/>
                    </a:moveTo>
                    <a:lnTo>
                      <a:pt x="0" y="2555"/>
                    </a:lnTo>
                    <a:lnTo>
                      <a:pt x="373" y="2749"/>
                    </a:lnTo>
                    <a:lnTo>
                      <a:pt x="1671" y="194"/>
                    </a:lnTo>
                    <a:lnTo>
                      <a:pt x="1298"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362;p32">
                <a:extLst>
                  <a:ext uri="{FF2B5EF4-FFF2-40B4-BE49-F238E27FC236}">
                    <a16:creationId xmlns:a16="http://schemas.microsoft.com/office/drawing/2014/main" id="{2D192ADF-44CF-B29B-436C-3E6C34C87773}"/>
                  </a:ext>
                </a:extLst>
              </p:cNvPr>
              <p:cNvSpPr/>
              <p:nvPr/>
            </p:nvSpPr>
            <p:spPr>
              <a:xfrm>
                <a:off x="7128250" y="1375725"/>
                <a:ext cx="41800" cy="68725"/>
              </a:xfrm>
              <a:custGeom>
                <a:avLst/>
                <a:gdLst/>
                <a:ahLst/>
                <a:cxnLst/>
                <a:rect l="l" t="t" r="r" b="b"/>
                <a:pathLst>
                  <a:path w="1672" h="2749" extrusionOk="0">
                    <a:moveTo>
                      <a:pt x="1299" y="0"/>
                    </a:moveTo>
                    <a:lnTo>
                      <a:pt x="1" y="2555"/>
                    </a:lnTo>
                    <a:lnTo>
                      <a:pt x="373" y="2748"/>
                    </a:lnTo>
                    <a:lnTo>
                      <a:pt x="1672" y="194"/>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363;p32">
                <a:extLst>
                  <a:ext uri="{FF2B5EF4-FFF2-40B4-BE49-F238E27FC236}">
                    <a16:creationId xmlns:a16="http://schemas.microsoft.com/office/drawing/2014/main" id="{C4F86633-BDC4-F6F2-915A-85AB4E14E617}"/>
                  </a:ext>
                </a:extLst>
              </p:cNvPr>
              <p:cNvSpPr/>
              <p:nvPr/>
            </p:nvSpPr>
            <p:spPr>
              <a:xfrm>
                <a:off x="7100275" y="1361575"/>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364;p32">
                <a:extLst>
                  <a:ext uri="{FF2B5EF4-FFF2-40B4-BE49-F238E27FC236}">
                    <a16:creationId xmlns:a16="http://schemas.microsoft.com/office/drawing/2014/main" id="{7C280DE9-25B4-7252-B154-780E526906EA}"/>
                  </a:ext>
                </a:extLst>
              </p:cNvPr>
              <p:cNvSpPr/>
              <p:nvPr/>
            </p:nvSpPr>
            <p:spPr>
              <a:xfrm>
                <a:off x="7072675" y="1347400"/>
                <a:ext cx="41450" cy="68750"/>
              </a:xfrm>
              <a:custGeom>
                <a:avLst/>
                <a:gdLst/>
                <a:ahLst/>
                <a:cxnLst/>
                <a:rect l="l" t="t" r="r" b="b"/>
                <a:pathLst>
                  <a:path w="1658" h="2750" extrusionOk="0">
                    <a:moveTo>
                      <a:pt x="1284" y="1"/>
                    </a:moveTo>
                    <a:lnTo>
                      <a:pt x="0" y="2556"/>
                    </a:lnTo>
                    <a:lnTo>
                      <a:pt x="373" y="2749"/>
                    </a:lnTo>
                    <a:lnTo>
                      <a:pt x="1657" y="194"/>
                    </a:lnTo>
                    <a:lnTo>
                      <a:pt x="1284"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365;p32">
                <a:extLst>
                  <a:ext uri="{FF2B5EF4-FFF2-40B4-BE49-F238E27FC236}">
                    <a16:creationId xmlns:a16="http://schemas.microsoft.com/office/drawing/2014/main" id="{937D9EF3-77DA-CF05-2549-899FA1ADE783}"/>
                  </a:ext>
                </a:extLst>
              </p:cNvPr>
              <p:cNvSpPr/>
              <p:nvPr/>
            </p:nvSpPr>
            <p:spPr>
              <a:xfrm>
                <a:off x="7044700" y="1333250"/>
                <a:ext cx="41450" cy="68725"/>
              </a:xfrm>
              <a:custGeom>
                <a:avLst/>
                <a:gdLst/>
                <a:ahLst/>
                <a:cxnLst/>
                <a:rect l="l" t="t" r="r" b="b"/>
                <a:pathLst>
                  <a:path w="1658" h="2749" extrusionOk="0">
                    <a:moveTo>
                      <a:pt x="1285" y="1"/>
                    </a:moveTo>
                    <a:lnTo>
                      <a:pt x="1" y="2556"/>
                    </a:lnTo>
                    <a:lnTo>
                      <a:pt x="373" y="2749"/>
                    </a:lnTo>
                    <a:lnTo>
                      <a:pt x="1658" y="180"/>
                    </a:lnTo>
                    <a:lnTo>
                      <a:pt x="1285"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366;p32">
                <a:extLst>
                  <a:ext uri="{FF2B5EF4-FFF2-40B4-BE49-F238E27FC236}">
                    <a16:creationId xmlns:a16="http://schemas.microsoft.com/office/drawing/2014/main" id="{CCA5A358-9A6C-69EF-0844-FF31E0A707B6}"/>
                  </a:ext>
                </a:extLst>
              </p:cNvPr>
              <p:cNvSpPr/>
              <p:nvPr/>
            </p:nvSpPr>
            <p:spPr>
              <a:xfrm>
                <a:off x="7016750" y="1319100"/>
                <a:ext cx="41775" cy="68375"/>
              </a:xfrm>
              <a:custGeom>
                <a:avLst/>
                <a:gdLst/>
                <a:ahLst/>
                <a:cxnLst/>
                <a:rect l="l" t="t" r="r" b="b"/>
                <a:pathLst>
                  <a:path w="1671" h="2735" extrusionOk="0">
                    <a:moveTo>
                      <a:pt x="1298" y="1"/>
                    </a:moveTo>
                    <a:lnTo>
                      <a:pt x="0" y="2555"/>
                    </a:lnTo>
                    <a:lnTo>
                      <a:pt x="373" y="2735"/>
                    </a:lnTo>
                    <a:lnTo>
                      <a:pt x="1671" y="180"/>
                    </a:lnTo>
                    <a:lnTo>
                      <a:pt x="1298" y="1"/>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367;p32">
                <a:extLst>
                  <a:ext uri="{FF2B5EF4-FFF2-40B4-BE49-F238E27FC236}">
                    <a16:creationId xmlns:a16="http://schemas.microsoft.com/office/drawing/2014/main" id="{B8D469F2-0FE7-D9C4-2C63-550DAE2CCCAC}"/>
                  </a:ext>
                </a:extLst>
              </p:cNvPr>
              <p:cNvSpPr/>
              <p:nvPr/>
            </p:nvSpPr>
            <p:spPr>
              <a:xfrm>
                <a:off x="6988775" y="1304950"/>
                <a:ext cx="41800" cy="68375"/>
              </a:xfrm>
              <a:custGeom>
                <a:avLst/>
                <a:gdLst/>
                <a:ahLst/>
                <a:cxnLst/>
                <a:rect l="l" t="t" r="r" b="b"/>
                <a:pathLst>
                  <a:path w="1672" h="2735" extrusionOk="0">
                    <a:moveTo>
                      <a:pt x="1299" y="0"/>
                    </a:moveTo>
                    <a:lnTo>
                      <a:pt x="0" y="2555"/>
                    </a:lnTo>
                    <a:lnTo>
                      <a:pt x="373" y="2735"/>
                    </a:lnTo>
                    <a:lnTo>
                      <a:pt x="1671"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368;p32">
                <a:extLst>
                  <a:ext uri="{FF2B5EF4-FFF2-40B4-BE49-F238E27FC236}">
                    <a16:creationId xmlns:a16="http://schemas.microsoft.com/office/drawing/2014/main" id="{D691B9A0-A3EB-6E20-DC14-EAFAC23AAE3A}"/>
                  </a:ext>
                </a:extLst>
              </p:cNvPr>
              <p:cNvSpPr/>
              <p:nvPr/>
            </p:nvSpPr>
            <p:spPr>
              <a:xfrm>
                <a:off x="6960800" y="1290800"/>
                <a:ext cx="41800" cy="68725"/>
              </a:xfrm>
              <a:custGeom>
                <a:avLst/>
                <a:gdLst/>
                <a:ahLst/>
                <a:cxnLst/>
                <a:rect l="l" t="t" r="r" b="b"/>
                <a:pathLst>
                  <a:path w="1672" h="2749" extrusionOk="0">
                    <a:moveTo>
                      <a:pt x="1299" y="0"/>
                    </a:moveTo>
                    <a:lnTo>
                      <a:pt x="1" y="2555"/>
                    </a:lnTo>
                    <a:lnTo>
                      <a:pt x="374" y="2748"/>
                    </a:lnTo>
                    <a:lnTo>
                      <a:pt x="1672" y="180"/>
                    </a:lnTo>
                    <a:lnTo>
                      <a:pt x="1299" y="0"/>
                    </a:ln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369;p32">
                <a:extLst>
                  <a:ext uri="{FF2B5EF4-FFF2-40B4-BE49-F238E27FC236}">
                    <a16:creationId xmlns:a16="http://schemas.microsoft.com/office/drawing/2014/main" id="{E5D6989D-AFA8-2A03-8039-1EC3085B5868}"/>
                  </a:ext>
                </a:extLst>
              </p:cNvPr>
              <p:cNvSpPr/>
              <p:nvPr/>
            </p:nvSpPr>
            <p:spPr>
              <a:xfrm>
                <a:off x="6447775" y="1061900"/>
                <a:ext cx="510300" cy="364950"/>
              </a:xfrm>
              <a:custGeom>
                <a:avLst/>
                <a:gdLst/>
                <a:ahLst/>
                <a:cxnLst/>
                <a:rect l="l" t="t" r="r" b="b"/>
                <a:pathLst>
                  <a:path w="20412" h="14598" extrusionOk="0">
                    <a:moveTo>
                      <a:pt x="3149" y="760"/>
                    </a:moveTo>
                    <a:lnTo>
                      <a:pt x="19652" y="9129"/>
                    </a:lnTo>
                    <a:lnTo>
                      <a:pt x="17263" y="13824"/>
                    </a:lnTo>
                    <a:lnTo>
                      <a:pt x="774" y="5455"/>
                    </a:lnTo>
                    <a:lnTo>
                      <a:pt x="3149" y="760"/>
                    </a:lnTo>
                    <a:close/>
                    <a:moveTo>
                      <a:pt x="2901" y="0"/>
                    </a:moveTo>
                    <a:lnTo>
                      <a:pt x="1" y="5704"/>
                    </a:lnTo>
                    <a:lnTo>
                      <a:pt x="17511" y="14597"/>
                    </a:lnTo>
                    <a:lnTo>
                      <a:pt x="20411" y="8880"/>
                    </a:lnTo>
                    <a:lnTo>
                      <a:pt x="2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370;p32">
                <a:extLst>
                  <a:ext uri="{FF2B5EF4-FFF2-40B4-BE49-F238E27FC236}">
                    <a16:creationId xmlns:a16="http://schemas.microsoft.com/office/drawing/2014/main" id="{1B935345-3F23-4B18-5C9D-A53CC3D6051D}"/>
                  </a:ext>
                </a:extLst>
              </p:cNvPr>
              <p:cNvSpPr/>
              <p:nvPr/>
            </p:nvSpPr>
            <p:spPr>
              <a:xfrm>
                <a:off x="8101800" y="1951850"/>
                <a:ext cx="327350" cy="168575"/>
              </a:xfrm>
              <a:custGeom>
                <a:avLst/>
                <a:gdLst/>
                <a:ahLst/>
                <a:cxnLst/>
                <a:rect l="l" t="t" r="r" b="b"/>
                <a:pathLst>
                  <a:path w="13094" h="6743" extrusionOk="0">
                    <a:moveTo>
                      <a:pt x="375" y="1"/>
                    </a:moveTo>
                    <a:cubicBezTo>
                      <a:pt x="114" y="1"/>
                      <a:pt x="1" y="369"/>
                      <a:pt x="250" y="501"/>
                    </a:cubicBezTo>
                    <a:lnTo>
                      <a:pt x="13093" y="6743"/>
                    </a:lnTo>
                    <a:lnTo>
                      <a:pt x="499" y="73"/>
                    </a:lnTo>
                    <a:cubicBezTo>
                      <a:pt x="471" y="59"/>
                      <a:pt x="458" y="17"/>
                      <a:pt x="416" y="4"/>
                    </a:cubicBezTo>
                    <a:cubicBezTo>
                      <a:pt x="402" y="2"/>
                      <a:pt x="388" y="1"/>
                      <a:pt x="375"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371;p32">
                <a:extLst>
                  <a:ext uri="{FF2B5EF4-FFF2-40B4-BE49-F238E27FC236}">
                    <a16:creationId xmlns:a16="http://schemas.microsoft.com/office/drawing/2014/main" id="{03C1DCB0-6BF1-1647-8D5D-E75DCF2B0A01}"/>
                  </a:ext>
                </a:extLst>
              </p:cNvPr>
              <p:cNvSpPr/>
              <p:nvPr/>
            </p:nvSpPr>
            <p:spPr>
              <a:xfrm>
                <a:off x="7045750" y="1461125"/>
                <a:ext cx="828950" cy="442625"/>
              </a:xfrm>
              <a:custGeom>
                <a:avLst/>
                <a:gdLst/>
                <a:ahLst/>
                <a:cxnLst/>
                <a:rect l="l" t="t" r="r" b="b"/>
                <a:pathLst>
                  <a:path w="33158" h="17705" extrusionOk="0">
                    <a:moveTo>
                      <a:pt x="630" y="0"/>
                    </a:moveTo>
                    <a:cubicBezTo>
                      <a:pt x="615" y="0"/>
                      <a:pt x="602" y="7"/>
                      <a:pt x="594" y="23"/>
                    </a:cubicBezTo>
                    <a:lnTo>
                      <a:pt x="14" y="1169"/>
                    </a:lnTo>
                    <a:cubicBezTo>
                      <a:pt x="0" y="1197"/>
                      <a:pt x="14" y="1224"/>
                      <a:pt x="41" y="1238"/>
                    </a:cubicBezTo>
                    <a:lnTo>
                      <a:pt x="32494" y="17699"/>
                    </a:lnTo>
                    <a:cubicBezTo>
                      <a:pt x="32502" y="17703"/>
                      <a:pt x="32509" y="17705"/>
                      <a:pt x="32516" y="17705"/>
                    </a:cubicBezTo>
                    <a:cubicBezTo>
                      <a:pt x="32536" y="17705"/>
                      <a:pt x="32553" y="17692"/>
                      <a:pt x="32563" y="17672"/>
                    </a:cubicBezTo>
                    <a:lnTo>
                      <a:pt x="33143" y="16525"/>
                    </a:lnTo>
                    <a:cubicBezTo>
                      <a:pt x="33157" y="16512"/>
                      <a:pt x="33143" y="16484"/>
                      <a:pt x="33129" y="16470"/>
                    </a:cubicBezTo>
                    <a:lnTo>
                      <a:pt x="663" y="9"/>
                    </a:lnTo>
                    <a:cubicBezTo>
                      <a:pt x="651" y="3"/>
                      <a:pt x="640" y="0"/>
                      <a:pt x="630"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372;p32">
              <a:extLst>
                <a:ext uri="{FF2B5EF4-FFF2-40B4-BE49-F238E27FC236}">
                  <a16:creationId xmlns:a16="http://schemas.microsoft.com/office/drawing/2014/main" id="{BF4D79DD-D2CA-5BA0-A4F3-C7D9C17A94DF}"/>
                </a:ext>
              </a:extLst>
            </p:cNvPr>
            <p:cNvSpPr/>
            <p:nvPr/>
          </p:nvSpPr>
          <p:spPr>
            <a:xfrm>
              <a:off x="6360184" y="3901570"/>
              <a:ext cx="1098933" cy="359239"/>
            </a:xfrm>
            <a:custGeom>
              <a:avLst/>
              <a:gdLst/>
              <a:ahLst/>
              <a:cxnLst/>
              <a:rect l="l" t="t" r="r" b="b"/>
              <a:pathLst>
                <a:path w="46305" h="15137" extrusionOk="0">
                  <a:moveTo>
                    <a:pt x="23159" y="1"/>
                  </a:moveTo>
                  <a:cubicBezTo>
                    <a:pt x="10371" y="1"/>
                    <a:pt x="0" y="3384"/>
                    <a:pt x="0" y="7568"/>
                  </a:cubicBezTo>
                  <a:cubicBezTo>
                    <a:pt x="0" y="11739"/>
                    <a:pt x="10371" y="15136"/>
                    <a:pt x="23159" y="15136"/>
                  </a:cubicBezTo>
                  <a:cubicBezTo>
                    <a:pt x="35947" y="15136"/>
                    <a:pt x="46304" y="11739"/>
                    <a:pt x="46304" y="7568"/>
                  </a:cubicBezTo>
                  <a:cubicBezTo>
                    <a:pt x="46304" y="3384"/>
                    <a:pt x="35947" y="1"/>
                    <a:pt x="23159" y="1"/>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73;p32">
              <a:extLst>
                <a:ext uri="{FF2B5EF4-FFF2-40B4-BE49-F238E27FC236}">
                  <a16:creationId xmlns:a16="http://schemas.microsoft.com/office/drawing/2014/main" id="{833516A0-5C79-77CA-037A-6A7822805BF3}"/>
                </a:ext>
              </a:extLst>
            </p:cNvPr>
            <p:cNvSpPr/>
            <p:nvPr/>
          </p:nvSpPr>
          <p:spPr>
            <a:xfrm>
              <a:off x="6945190" y="3933372"/>
              <a:ext cx="1659685" cy="359215"/>
            </a:xfrm>
            <a:custGeom>
              <a:avLst/>
              <a:gdLst/>
              <a:ahLst/>
              <a:cxnLst/>
              <a:rect l="l" t="t" r="r" b="b"/>
              <a:pathLst>
                <a:path w="69933" h="15136" extrusionOk="0">
                  <a:moveTo>
                    <a:pt x="34967" y="0"/>
                  </a:moveTo>
                  <a:cubicBezTo>
                    <a:pt x="15661" y="0"/>
                    <a:pt x="0" y="3384"/>
                    <a:pt x="0" y="7568"/>
                  </a:cubicBezTo>
                  <a:cubicBezTo>
                    <a:pt x="0" y="11752"/>
                    <a:pt x="15661" y="15136"/>
                    <a:pt x="34967" y="15136"/>
                  </a:cubicBezTo>
                  <a:cubicBezTo>
                    <a:pt x="54286" y="15136"/>
                    <a:pt x="69933" y="11752"/>
                    <a:pt x="69933" y="7568"/>
                  </a:cubicBezTo>
                  <a:cubicBezTo>
                    <a:pt x="69933" y="3384"/>
                    <a:pt x="54286" y="0"/>
                    <a:pt x="34967"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74;p32">
              <a:extLst>
                <a:ext uri="{FF2B5EF4-FFF2-40B4-BE49-F238E27FC236}">
                  <a16:creationId xmlns:a16="http://schemas.microsoft.com/office/drawing/2014/main" id="{3E45BD0F-CDEE-4E74-C320-B21E981C6088}"/>
                </a:ext>
              </a:extLst>
            </p:cNvPr>
            <p:cNvSpPr/>
            <p:nvPr/>
          </p:nvSpPr>
          <p:spPr>
            <a:xfrm>
              <a:off x="7707170" y="1827990"/>
              <a:ext cx="195034" cy="294069"/>
            </a:xfrm>
            <a:custGeom>
              <a:avLst/>
              <a:gdLst/>
              <a:ahLst/>
              <a:cxnLst/>
              <a:rect l="l" t="t" r="r" b="b"/>
              <a:pathLst>
                <a:path w="8218" h="12391" extrusionOk="0">
                  <a:moveTo>
                    <a:pt x="8218" y="0"/>
                  </a:moveTo>
                  <a:lnTo>
                    <a:pt x="733" y="5994"/>
                  </a:lnTo>
                  <a:cubicBezTo>
                    <a:pt x="733" y="5994"/>
                    <a:pt x="1" y="11145"/>
                    <a:pt x="3232" y="12318"/>
                  </a:cubicBezTo>
                  <a:cubicBezTo>
                    <a:pt x="3367" y="12367"/>
                    <a:pt x="3499" y="12391"/>
                    <a:pt x="3629" y="12391"/>
                  </a:cubicBezTo>
                  <a:cubicBezTo>
                    <a:pt x="6607" y="12391"/>
                    <a:pt x="8218" y="1"/>
                    <a:pt x="8218"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75;p32">
              <a:extLst>
                <a:ext uri="{FF2B5EF4-FFF2-40B4-BE49-F238E27FC236}">
                  <a16:creationId xmlns:a16="http://schemas.microsoft.com/office/drawing/2014/main" id="{5F28A0AC-E943-91C0-D5A9-005FC93A9F7E}"/>
                </a:ext>
              </a:extLst>
            </p:cNvPr>
            <p:cNvSpPr/>
            <p:nvPr/>
          </p:nvSpPr>
          <p:spPr>
            <a:xfrm>
              <a:off x="6872759" y="2043600"/>
              <a:ext cx="37640" cy="23994"/>
            </a:xfrm>
            <a:custGeom>
              <a:avLst/>
              <a:gdLst/>
              <a:ahLst/>
              <a:cxnLst/>
              <a:rect l="l" t="t" r="r" b="b"/>
              <a:pathLst>
                <a:path w="1586" h="1011" extrusionOk="0">
                  <a:moveTo>
                    <a:pt x="1432" y="0"/>
                  </a:moveTo>
                  <a:cubicBezTo>
                    <a:pt x="1416" y="0"/>
                    <a:pt x="1399" y="5"/>
                    <a:pt x="1381" y="16"/>
                  </a:cubicBezTo>
                  <a:lnTo>
                    <a:pt x="83" y="803"/>
                  </a:lnTo>
                  <a:cubicBezTo>
                    <a:pt x="1" y="858"/>
                    <a:pt x="28" y="1010"/>
                    <a:pt x="139" y="1010"/>
                  </a:cubicBezTo>
                  <a:cubicBezTo>
                    <a:pt x="166" y="1010"/>
                    <a:pt x="180" y="996"/>
                    <a:pt x="194" y="996"/>
                  </a:cubicBezTo>
                  <a:lnTo>
                    <a:pt x="1492" y="209"/>
                  </a:lnTo>
                  <a:cubicBezTo>
                    <a:pt x="1585" y="139"/>
                    <a:pt x="1521" y="0"/>
                    <a:pt x="14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76;p32">
              <a:extLst>
                <a:ext uri="{FF2B5EF4-FFF2-40B4-BE49-F238E27FC236}">
                  <a16:creationId xmlns:a16="http://schemas.microsoft.com/office/drawing/2014/main" id="{A9C9F7CB-856A-4FAD-F266-E5337B6DD096}"/>
                </a:ext>
              </a:extLst>
            </p:cNvPr>
            <p:cNvSpPr/>
            <p:nvPr/>
          </p:nvSpPr>
          <p:spPr>
            <a:xfrm>
              <a:off x="6910446" y="1667203"/>
              <a:ext cx="416766" cy="375140"/>
            </a:xfrm>
            <a:custGeom>
              <a:avLst/>
              <a:gdLst/>
              <a:ahLst/>
              <a:cxnLst/>
              <a:rect l="l" t="t" r="r" b="b"/>
              <a:pathLst>
                <a:path w="17561" h="15807" extrusionOk="0">
                  <a:moveTo>
                    <a:pt x="17393" y="1"/>
                  </a:moveTo>
                  <a:cubicBezTo>
                    <a:pt x="17372" y="1"/>
                    <a:pt x="17352" y="7"/>
                    <a:pt x="17332" y="22"/>
                  </a:cubicBezTo>
                  <a:cubicBezTo>
                    <a:pt x="16890" y="395"/>
                    <a:pt x="16476" y="809"/>
                    <a:pt x="16130" y="1279"/>
                  </a:cubicBezTo>
                  <a:cubicBezTo>
                    <a:pt x="15978" y="1445"/>
                    <a:pt x="15840" y="1610"/>
                    <a:pt x="15702" y="1776"/>
                  </a:cubicBezTo>
                  <a:cubicBezTo>
                    <a:pt x="15122" y="2439"/>
                    <a:pt x="14307" y="2978"/>
                    <a:pt x="13216" y="3433"/>
                  </a:cubicBezTo>
                  <a:cubicBezTo>
                    <a:pt x="12719" y="3627"/>
                    <a:pt x="12181" y="3806"/>
                    <a:pt x="11615" y="3972"/>
                  </a:cubicBezTo>
                  <a:cubicBezTo>
                    <a:pt x="10358" y="4359"/>
                    <a:pt x="9074" y="4759"/>
                    <a:pt x="8148" y="5657"/>
                  </a:cubicBezTo>
                  <a:cubicBezTo>
                    <a:pt x="7637" y="6140"/>
                    <a:pt x="7347" y="6748"/>
                    <a:pt x="7057" y="7341"/>
                  </a:cubicBezTo>
                  <a:cubicBezTo>
                    <a:pt x="6781" y="7949"/>
                    <a:pt x="6505" y="8515"/>
                    <a:pt x="6022" y="8971"/>
                  </a:cubicBezTo>
                  <a:cubicBezTo>
                    <a:pt x="5538" y="9427"/>
                    <a:pt x="4903" y="9703"/>
                    <a:pt x="4295" y="9979"/>
                  </a:cubicBezTo>
                  <a:cubicBezTo>
                    <a:pt x="3550" y="10310"/>
                    <a:pt x="2790" y="10642"/>
                    <a:pt x="2252" y="11319"/>
                  </a:cubicBezTo>
                  <a:cubicBezTo>
                    <a:pt x="1741" y="11968"/>
                    <a:pt x="1395" y="12713"/>
                    <a:pt x="1216" y="13514"/>
                  </a:cubicBezTo>
                  <a:cubicBezTo>
                    <a:pt x="1174" y="13666"/>
                    <a:pt x="1133" y="13804"/>
                    <a:pt x="1105" y="13956"/>
                  </a:cubicBezTo>
                  <a:cubicBezTo>
                    <a:pt x="953" y="14647"/>
                    <a:pt x="829" y="15241"/>
                    <a:pt x="111" y="15613"/>
                  </a:cubicBezTo>
                  <a:cubicBezTo>
                    <a:pt x="1" y="15655"/>
                    <a:pt x="42" y="15807"/>
                    <a:pt x="153" y="15807"/>
                  </a:cubicBezTo>
                  <a:lnTo>
                    <a:pt x="194" y="15807"/>
                  </a:lnTo>
                  <a:cubicBezTo>
                    <a:pt x="1009" y="15392"/>
                    <a:pt x="1147" y="14716"/>
                    <a:pt x="1313" y="14011"/>
                  </a:cubicBezTo>
                  <a:cubicBezTo>
                    <a:pt x="1340" y="13860"/>
                    <a:pt x="1368" y="13721"/>
                    <a:pt x="1409" y="13570"/>
                  </a:cubicBezTo>
                  <a:cubicBezTo>
                    <a:pt x="1589" y="12796"/>
                    <a:pt x="1934" y="12064"/>
                    <a:pt x="2417" y="11443"/>
                  </a:cubicBezTo>
                  <a:cubicBezTo>
                    <a:pt x="2928" y="10808"/>
                    <a:pt x="3633" y="10504"/>
                    <a:pt x="4392" y="10172"/>
                  </a:cubicBezTo>
                  <a:cubicBezTo>
                    <a:pt x="5014" y="9896"/>
                    <a:pt x="5663" y="9606"/>
                    <a:pt x="6187" y="9123"/>
                  </a:cubicBezTo>
                  <a:cubicBezTo>
                    <a:pt x="6698" y="8640"/>
                    <a:pt x="7002" y="8004"/>
                    <a:pt x="7265" y="7438"/>
                  </a:cubicBezTo>
                  <a:cubicBezTo>
                    <a:pt x="7541" y="6858"/>
                    <a:pt x="7817" y="6264"/>
                    <a:pt x="8300" y="5795"/>
                  </a:cubicBezTo>
                  <a:cubicBezTo>
                    <a:pt x="9198" y="4952"/>
                    <a:pt x="10455" y="4552"/>
                    <a:pt x="11684" y="4179"/>
                  </a:cubicBezTo>
                  <a:cubicBezTo>
                    <a:pt x="12236" y="4013"/>
                    <a:pt x="12788" y="3834"/>
                    <a:pt x="13313" y="3627"/>
                  </a:cubicBezTo>
                  <a:cubicBezTo>
                    <a:pt x="14418" y="3157"/>
                    <a:pt x="15260" y="2605"/>
                    <a:pt x="15868" y="1914"/>
                  </a:cubicBezTo>
                  <a:cubicBezTo>
                    <a:pt x="16020" y="1749"/>
                    <a:pt x="16158" y="1583"/>
                    <a:pt x="16296" y="1403"/>
                  </a:cubicBezTo>
                  <a:cubicBezTo>
                    <a:pt x="16641" y="961"/>
                    <a:pt x="17028" y="561"/>
                    <a:pt x="17470" y="202"/>
                  </a:cubicBezTo>
                  <a:cubicBezTo>
                    <a:pt x="17560" y="134"/>
                    <a:pt x="17484" y="1"/>
                    <a:pt x="17393"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77;p32">
              <a:extLst>
                <a:ext uri="{FF2B5EF4-FFF2-40B4-BE49-F238E27FC236}">
                  <a16:creationId xmlns:a16="http://schemas.microsoft.com/office/drawing/2014/main" id="{BD001E61-1E21-56A7-FDD7-AFB481CF267A}"/>
                </a:ext>
              </a:extLst>
            </p:cNvPr>
            <p:cNvSpPr/>
            <p:nvPr/>
          </p:nvSpPr>
          <p:spPr>
            <a:xfrm>
              <a:off x="8005084" y="1950569"/>
              <a:ext cx="82945" cy="84559"/>
            </a:xfrm>
            <a:custGeom>
              <a:avLst/>
              <a:gdLst/>
              <a:ahLst/>
              <a:cxnLst/>
              <a:rect l="l" t="t" r="r" b="b"/>
              <a:pathLst>
                <a:path w="3495" h="3563" extrusionOk="0">
                  <a:moveTo>
                    <a:pt x="1838" y="0"/>
                  </a:moveTo>
                  <a:lnTo>
                    <a:pt x="1" y="829"/>
                  </a:lnTo>
                  <a:lnTo>
                    <a:pt x="1354" y="3563"/>
                  </a:lnTo>
                  <a:lnTo>
                    <a:pt x="3495" y="2569"/>
                  </a:lnTo>
                  <a:lnTo>
                    <a:pt x="1838" y="0"/>
                  </a:ln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78;p32">
              <a:extLst>
                <a:ext uri="{FF2B5EF4-FFF2-40B4-BE49-F238E27FC236}">
                  <a16:creationId xmlns:a16="http://schemas.microsoft.com/office/drawing/2014/main" id="{399A100C-0A49-926E-354D-55DDBAE81E1C}"/>
                </a:ext>
              </a:extLst>
            </p:cNvPr>
            <p:cNvSpPr/>
            <p:nvPr/>
          </p:nvSpPr>
          <p:spPr>
            <a:xfrm>
              <a:off x="8047043" y="1929138"/>
              <a:ext cx="72123" cy="82399"/>
            </a:xfrm>
            <a:custGeom>
              <a:avLst/>
              <a:gdLst/>
              <a:ahLst/>
              <a:cxnLst/>
              <a:rect l="l" t="t" r="r" b="b"/>
              <a:pathLst>
                <a:path w="3039" h="3472" extrusionOk="0">
                  <a:moveTo>
                    <a:pt x="2248" y="0"/>
                  </a:moveTo>
                  <a:cubicBezTo>
                    <a:pt x="1377" y="0"/>
                    <a:pt x="1" y="958"/>
                    <a:pt x="1" y="958"/>
                  </a:cubicBezTo>
                  <a:cubicBezTo>
                    <a:pt x="1" y="958"/>
                    <a:pt x="912" y="3444"/>
                    <a:pt x="1727" y="3472"/>
                  </a:cubicBezTo>
                  <a:cubicBezTo>
                    <a:pt x="1729" y="3472"/>
                    <a:pt x="1731" y="3472"/>
                    <a:pt x="1732" y="3472"/>
                  </a:cubicBezTo>
                  <a:cubicBezTo>
                    <a:pt x="2530" y="3472"/>
                    <a:pt x="3038" y="557"/>
                    <a:pt x="2790" y="226"/>
                  </a:cubicBezTo>
                  <a:cubicBezTo>
                    <a:pt x="2665" y="64"/>
                    <a:pt x="2473" y="0"/>
                    <a:pt x="2248" y="0"/>
                  </a:cubicBez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79;p32">
              <a:extLst>
                <a:ext uri="{FF2B5EF4-FFF2-40B4-BE49-F238E27FC236}">
                  <a16:creationId xmlns:a16="http://schemas.microsoft.com/office/drawing/2014/main" id="{46CC7C35-1BD6-447D-68B2-E75DC68A7001}"/>
                </a:ext>
              </a:extLst>
            </p:cNvPr>
            <p:cNvSpPr/>
            <p:nvPr/>
          </p:nvSpPr>
          <p:spPr>
            <a:xfrm>
              <a:off x="7813372" y="3984824"/>
              <a:ext cx="253368" cy="133733"/>
            </a:xfrm>
            <a:custGeom>
              <a:avLst/>
              <a:gdLst/>
              <a:ahLst/>
              <a:cxnLst/>
              <a:rect l="l" t="t" r="r" b="b"/>
              <a:pathLst>
                <a:path w="10676" h="5635" extrusionOk="0">
                  <a:moveTo>
                    <a:pt x="111" y="0"/>
                  </a:moveTo>
                  <a:cubicBezTo>
                    <a:pt x="111" y="0"/>
                    <a:pt x="42" y="1091"/>
                    <a:pt x="28" y="1796"/>
                  </a:cubicBezTo>
                  <a:cubicBezTo>
                    <a:pt x="28" y="2307"/>
                    <a:pt x="0" y="2804"/>
                    <a:pt x="0" y="3232"/>
                  </a:cubicBezTo>
                  <a:cubicBezTo>
                    <a:pt x="0" y="4047"/>
                    <a:pt x="622" y="4737"/>
                    <a:pt x="1437" y="4834"/>
                  </a:cubicBezTo>
                  <a:cubicBezTo>
                    <a:pt x="3556" y="5131"/>
                    <a:pt x="7402" y="5635"/>
                    <a:pt x="9119" y="5635"/>
                  </a:cubicBezTo>
                  <a:cubicBezTo>
                    <a:pt x="9394" y="5635"/>
                    <a:pt x="9614" y="5622"/>
                    <a:pt x="9764" y="5593"/>
                  </a:cubicBezTo>
                  <a:cubicBezTo>
                    <a:pt x="10496" y="5455"/>
                    <a:pt x="10675" y="5082"/>
                    <a:pt x="10675" y="4751"/>
                  </a:cubicBezTo>
                  <a:cubicBezTo>
                    <a:pt x="10675" y="4433"/>
                    <a:pt x="10454" y="4157"/>
                    <a:pt x="10150" y="4074"/>
                  </a:cubicBezTo>
                  <a:cubicBezTo>
                    <a:pt x="8521" y="3743"/>
                    <a:pt x="4005" y="69"/>
                    <a:pt x="4005" y="69"/>
                  </a:cubicBezTo>
                  <a:lnTo>
                    <a:pt x="111" y="0"/>
                  </a:ln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80;p32">
              <a:extLst>
                <a:ext uri="{FF2B5EF4-FFF2-40B4-BE49-F238E27FC236}">
                  <a16:creationId xmlns:a16="http://schemas.microsoft.com/office/drawing/2014/main" id="{12BDC26A-5B2A-2361-4211-313E34D49F72}"/>
                </a:ext>
              </a:extLst>
            </p:cNvPr>
            <p:cNvSpPr/>
            <p:nvPr/>
          </p:nvSpPr>
          <p:spPr>
            <a:xfrm>
              <a:off x="6873732" y="1604905"/>
              <a:ext cx="887548" cy="620534"/>
            </a:xfrm>
            <a:custGeom>
              <a:avLst/>
              <a:gdLst/>
              <a:ahLst/>
              <a:cxnLst/>
              <a:rect l="l" t="t" r="r" b="b"/>
              <a:pathLst>
                <a:path w="37398" h="26147" extrusionOk="0">
                  <a:moveTo>
                    <a:pt x="24188" y="0"/>
                  </a:moveTo>
                  <a:cubicBezTo>
                    <a:pt x="22665" y="0"/>
                    <a:pt x="21563" y="1413"/>
                    <a:pt x="19569" y="2178"/>
                  </a:cubicBezTo>
                  <a:cubicBezTo>
                    <a:pt x="18147" y="3034"/>
                    <a:pt x="17553" y="4815"/>
                    <a:pt x="16324" y="5893"/>
                  </a:cubicBezTo>
                  <a:cubicBezTo>
                    <a:pt x="15316" y="6749"/>
                    <a:pt x="14335" y="7177"/>
                    <a:pt x="13079" y="7688"/>
                  </a:cubicBezTo>
                  <a:cubicBezTo>
                    <a:pt x="12305" y="8005"/>
                    <a:pt x="10786" y="8323"/>
                    <a:pt x="10234" y="8931"/>
                  </a:cubicBezTo>
                  <a:cubicBezTo>
                    <a:pt x="9792" y="9428"/>
                    <a:pt x="9972" y="10160"/>
                    <a:pt x="9820" y="10726"/>
                  </a:cubicBezTo>
                  <a:cubicBezTo>
                    <a:pt x="9640" y="11444"/>
                    <a:pt x="9102" y="12038"/>
                    <a:pt x="8549" y="12521"/>
                  </a:cubicBezTo>
                  <a:cubicBezTo>
                    <a:pt x="7320" y="13571"/>
                    <a:pt x="4917" y="13792"/>
                    <a:pt x="4323" y="15352"/>
                  </a:cubicBezTo>
                  <a:cubicBezTo>
                    <a:pt x="3992" y="16236"/>
                    <a:pt x="4710" y="16802"/>
                    <a:pt x="4185" y="17783"/>
                  </a:cubicBezTo>
                  <a:cubicBezTo>
                    <a:pt x="3329" y="19371"/>
                    <a:pt x="1147" y="20379"/>
                    <a:pt x="567" y="22036"/>
                  </a:cubicBezTo>
                  <a:cubicBezTo>
                    <a:pt x="1" y="23638"/>
                    <a:pt x="2086" y="25640"/>
                    <a:pt x="3619" y="25792"/>
                  </a:cubicBezTo>
                  <a:cubicBezTo>
                    <a:pt x="3698" y="25799"/>
                    <a:pt x="3776" y="25802"/>
                    <a:pt x="3853" y="25802"/>
                  </a:cubicBezTo>
                  <a:cubicBezTo>
                    <a:pt x="4718" y="25802"/>
                    <a:pt x="5531" y="25409"/>
                    <a:pt x="6367" y="25295"/>
                  </a:cubicBezTo>
                  <a:cubicBezTo>
                    <a:pt x="6629" y="25256"/>
                    <a:pt x="6877" y="25238"/>
                    <a:pt x="7116" y="25238"/>
                  </a:cubicBezTo>
                  <a:cubicBezTo>
                    <a:pt x="7973" y="25238"/>
                    <a:pt x="8709" y="25471"/>
                    <a:pt x="9530" y="25806"/>
                  </a:cubicBezTo>
                  <a:cubicBezTo>
                    <a:pt x="10073" y="26042"/>
                    <a:pt x="10623" y="26147"/>
                    <a:pt x="11167" y="26147"/>
                  </a:cubicBezTo>
                  <a:cubicBezTo>
                    <a:pt x="12626" y="26147"/>
                    <a:pt x="14036" y="25390"/>
                    <a:pt x="15123" y="24384"/>
                  </a:cubicBezTo>
                  <a:cubicBezTo>
                    <a:pt x="16241" y="23362"/>
                    <a:pt x="16738" y="22271"/>
                    <a:pt x="17622" y="21138"/>
                  </a:cubicBezTo>
                  <a:cubicBezTo>
                    <a:pt x="18464" y="20047"/>
                    <a:pt x="19970" y="19426"/>
                    <a:pt x="21240" y="18887"/>
                  </a:cubicBezTo>
                  <a:cubicBezTo>
                    <a:pt x="22063" y="18540"/>
                    <a:pt x="22860" y="18437"/>
                    <a:pt x="23652" y="18437"/>
                  </a:cubicBezTo>
                  <a:cubicBezTo>
                    <a:pt x="24807" y="18437"/>
                    <a:pt x="25951" y="18656"/>
                    <a:pt x="27149" y="18656"/>
                  </a:cubicBezTo>
                  <a:cubicBezTo>
                    <a:pt x="27512" y="18656"/>
                    <a:pt x="27881" y="18636"/>
                    <a:pt x="28256" y="18584"/>
                  </a:cubicBezTo>
                  <a:cubicBezTo>
                    <a:pt x="28328" y="18574"/>
                    <a:pt x="28403" y="18569"/>
                    <a:pt x="28481" y="18569"/>
                  </a:cubicBezTo>
                  <a:cubicBezTo>
                    <a:pt x="30193" y="18569"/>
                    <a:pt x="33285" y="20838"/>
                    <a:pt x="34934" y="20838"/>
                  </a:cubicBezTo>
                  <a:cubicBezTo>
                    <a:pt x="35314" y="20838"/>
                    <a:pt x="35617" y="20717"/>
                    <a:pt x="35809" y="20420"/>
                  </a:cubicBezTo>
                  <a:cubicBezTo>
                    <a:pt x="37398" y="17990"/>
                    <a:pt x="34801" y="11044"/>
                    <a:pt x="32592" y="9386"/>
                  </a:cubicBezTo>
                  <a:cubicBezTo>
                    <a:pt x="32081" y="9027"/>
                    <a:pt x="31653" y="8572"/>
                    <a:pt x="31307" y="8047"/>
                  </a:cubicBezTo>
                  <a:cubicBezTo>
                    <a:pt x="31045" y="7619"/>
                    <a:pt x="30948" y="6970"/>
                    <a:pt x="30576" y="6597"/>
                  </a:cubicBezTo>
                  <a:cubicBezTo>
                    <a:pt x="30092" y="6086"/>
                    <a:pt x="29277" y="6017"/>
                    <a:pt x="28684" y="5644"/>
                  </a:cubicBezTo>
                  <a:cubicBezTo>
                    <a:pt x="26640" y="4346"/>
                    <a:pt x="27855" y="1543"/>
                    <a:pt x="25604" y="383"/>
                  </a:cubicBezTo>
                  <a:cubicBezTo>
                    <a:pt x="25079" y="112"/>
                    <a:pt x="24617" y="0"/>
                    <a:pt x="24188"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81;p32">
              <a:extLst>
                <a:ext uri="{FF2B5EF4-FFF2-40B4-BE49-F238E27FC236}">
                  <a16:creationId xmlns:a16="http://schemas.microsoft.com/office/drawing/2014/main" id="{E0777076-10F4-1A10-ACE1-487B4F7A3957}"/>
                </a:ext>
              </a:extLst>
            </p:cNvPr>
            <p:cNvSpPr/>
            <p:nvPr/>
          </p:nvSpPr>
          <p:spPr>
            <a:xfrm>
              <a:off x="7086114" y="2120446"/>
              <a:ext cx="96710" cy="213925"/>
            </a:xfrm>
            <a:custGeom>
              <a:avLst/>
              <a:gdLst/>
              <a:ahLst/>
              <a:cxnLst/>
              <a:rect l="l" t="t" r="r" b="b"/>
              <a:pathLst>
                <a:path w="4075" h="9014" extrusionOk="0">
                  <a:moveTo>
                    <a:pt x="2762" y="0"/>
                  </a:moveTo>
                  <a:cubicBezTo>
                    <a:pt x="2701" y="0"/>
                    <a:pt x="2632" y="3"/>
                    <a:pt x="2555" y="9"/>
                  </a:cubicBezTo>
                  <a:cubicBezTo>
                    <a:pt x="1699" y="92"/>
                    <a:pt x="843" y="216"/>
                    <a:pt x="1" y="396"/>
                  </a:cubicBezTo>
                  <a:lnTo>
                    <a:pt x="373" y="5754"/>
                  </a:lnTo>
                  <a:lnTo>
                    <a:pt x="3301" y="9013"/>
                  </a:lnTo>
                  <a:cubicBezTo>
                    <a:pt x="3301" y="9013"/>
                    <a:pt x="4074" y="5561"/>
                    <a:pt x="3467" y="3061"/>
                  </a:cubicBezTo>
                  <a:cubicBezTo>
                    <a:pt x="2910" y="716"/>
                    <a:pt x="3689" y="0"/>
                    <a:pt x="2762"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82;p32">
              <a:extLst>
                <a:ext uri="{FF2B5EF4-FFF2-40B4-BE49-F238E27FC236}">
                  <a16:creationId xmlns:a16="http://schemas.microsoft.com/office/drawing/2014/main" id="{24F0BEAD-8C25-77E3-E9EA-9101E440A8DA}"/>
                </a:ext>
              </a:extLst>
            </p:cNvPr>
            <p:cNvSpPr/>
            <p:nvPr/>
          </p:nvSpPr>
          <p:spPr>
            <a:xfrm>
              <a:off x="6725285" y="1755226"/>
              <a:ext cx="512931" cy="386175"/>
            </a:xfrm>
            <a:custGeom>
              <a:avLst/>
              <a:gdLst/>
              <a:ahLst/>
              <a:cxnLst/>
              <a:rect l="l" t="t" r="r" b="b"/>
              <a:pathLst>
                <a:path w="21613" h="16272" extrusionOk="0">
                  <a:moveTo>
                    <a:pt x="3135" y="0"/>
                  </a:moveTo>
                  <a:lnTo>
                    <a:pt x="0" y="3853"/>
                  </a:lnTo>
                  <a:cubicBezTo>
                    <a:pt x="3718" y="14623"/>
                    <a:pt x="10979" y="16272"/>
                    <a:pt x="15077" y="16272"/>
                  </a:cubicBezTo>
                  <a:cubicBezTo>
                    <a:pt x="16885" y="16272"/>
                    <a:pt x="18077" y="15951"/>
                    <a:pt x="18077" y="15951"/>
                  </a:cubicBezTo>
                  <a:lnTo>
                    <a:pt x="21612" y="2928"/>
                  </a:lnTo>
                  <a:lnTo>
                    <a:pt x="21612" y="2928"/>
                  </a:lnTo>
                  <a:cubicBezTo>
                    <a:pt x="18598" y="3772"/>
                    <a:pt x="16014" y="4101"/>
                    <a:pt x="13817" y="4101"/>
                  </a:cubicBezTo>
                  <a:cubicBezTo>
                    <a:pt x="6062" y="4101"/>
                    <a:pt x="3135" y="0"/>
                    <a:pt x="3135"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83;p32">
              <a:extLst>
                <a:ext uri="{FF2B5EF4-FFF2-40B4-BE49-F238E27FC236}">
                  <a16:creationId xmlns:a16="http://schemas.microsoft.com/office/drawing/2014/main" id="{BAFC5676-DF4C-F483-984C-43FA1B9643B1}"/>
                </a:ext>
              </a:extLst>
            </p:cNvPr>
            <p:cNvSpPr/>
            <p:nvPr/>
          </p:nvSpPr>
          <p:spPr>
            <a:xfrm>
              <a:off x="7471530" y="1809954"/>
              <a:ext cx="601097" cy="447073"/>
            </a:xfrm>
            <a:custGeom>
              <a:avLst/>
              <a:gdLst/>
              <a:ahLst/>
              <a:cxnLst/>
              <a:rect l="l" t="t" r="r" b="b"/>
              <a:pathLst>
                <a:path w="25328" h="18838" extrusionOk="0">
                  <a:moveTo>
                    <a:pt x="1423" y="1"/>
                  </a:moveTo>
                  <a:cubicBezTo>
                    <a:pt x="1423" y="1"/>
                    <a:pt x="1" y="8604"/>
                    <a:pt x="2058" y="11725"/>
                  </a:cubicBezTo>
                  <a:cubicBezTo>
                    <a:pt x="4126" y="14827"/>
                    <a:pt x="4612" y="18837"/>
                    <a:pt x="11730" y="18837"/>
                  </a:cubicBezTo>
                  <a:cubicBezTo>
                    <a:pt x="11742" y="18837"/>
                    <a:pt x="11754" y="18837"/>
                    <a:pt x="11767" y="18837"/>
                  </a:cubicBezTo>
                  <a:cubicBezTo>
                    <a:pt x="17677" y="18809"/>
                    <a:pt x="25328" y="12195"/>
                    <a:pt x="25328" y="12195"/>
                  </a:cubicBezTo>
                  <a:lnTo>
                    <a:pt x="21875" y="5607"/>
                  </a:lnTo>
                  <a:cubicBezTo>
                    <a:pt x="21875" y="5607"/>
                    <a:pt x="15674" y="9658"/>
                    <a:pt x="12913" y="9658"/>
                  </a:cubicBezTo>
                  <a:cubicBezTo>
                    <a:pt x="12379" y="9658"/>
                    <a:pt x="11973" y="9506"/>
                    <a:pt x="11767" y="9143"/>
                  </a:cubicBezTo>
                  <a:cubicBezTo>
                    <a:pt x="7624" y="1893"/>
                    <a:pt x="1424" y="1"/>
                    <a:pt x="1423"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84;p32">
              <a:extLst>
                <a:ext uri="{FF2B5EF4-FFF2-40B4-BE49-F238E27FC236}">
                  <a16:creationId xmlns:a16="http://schemas.microsoft.com/office/drawing/2014/main" id="{14D410DD-74AB-A9FF-642A-477E59BE5B9C}"/>
                </a:ext>
              </a:extLst>
            </p:cNvPr>
            <p:cNvSpPr/>
            <p:nvPr/>
          </p:nvSpPr>
          <p:spPr>
            <a:xfrm>
              <a:off x="7762561" y="3842263"/>
              <a:ext cx="145884" cy="144222"/>
            </a:xfrm>
            <a:custGeom>
              <a:avLst/>
              <a:gdLst/>
              <a:ahLst/>
              <a:cxnLst/>
              <a:rect l="l" t="t" r="r" b="b"/>
              <a:pathLst>
                <a:path w="6147" h="6077" extrusionOk="0">
                  <a:moveTo>
                    <a:pt x="1" y="0"/>
                  </a:moveTo>
                  <a:lnTo>
                    <a:pt x="2252" y="6007"/>
                  </a:lnTo>
                  <a:lnTo>
                    <a:pt x="6146" y="6076"/>
                  </a:lnTo>
                  <a:lnTo>
                    <a:pt x="5718" y="221"/>
                  </a:lnTo>
                  <a:lnTo>
                    <a:pt x="1" y="0"/>
                  </a:ln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85;p32">
              <a:extLst>
                <a:ext uri="{FF2B5EF4-FFF2-40B4-BE49-F238E27FC236}">
                  <a16:creationId xmlns:a16="http://schemas.microsoft.com/office/drawing/2014/main" id="{A4CE7772-5039-EAC0-C9FA-3B73859E4C3E}"/>
                </a:ext>
              </a:extLst>
            </p:cNvPr>
            <p:cNvSpPr/>
            <p:nvPr/>
          </p:nvSpPr>
          <p:spPr>
            <a:xfrm>
              <a:off x="7078899" y="3963512"/>
              <a:ext cx="257640" cy="124382"/>
            </a:xfrm>
            <a:custGeom>
              <a:avLst/>
              <a:gdLst/>
              <a:ahLst/>
              <a:cxnLst/>
              <a:rect l="l" t="t" r="r" b="b"/>
              <a:pathLst>
                <a:path w="10856" h="5241" extrusionOk="0">
                  <a:moveTo>
                    <a:pt x="3868" y="1"/>
                  </a:moveTo>
                  <a:lnTo>
                    <a:pt x="222" y="305"/>
                  </a:lnTo>
                  <a:cubicBezTo>
                    <a:pt x="84" y="829"/>
                    <a:pt x="15" y="1368"/>
                    <a:pt x="1" y="1920"/>
                  </a:cubicBezTo>
                  <a:cubicBezTo>
                    <a:pt x="28" y="2431"/>
                    <a:pt x="56" y="2915"/>
                    <a:pt x="70" y="3343"/>
                  </a:cubicBezTo>
                  <a:cubicBezTo>
                    <a:pt x="125" y="4171"/>
                    <a:pt x="788" y="4807"/>
                    <a:pt x="1603" y="4862"/>
                  </a:cubicBezTo>
                  <a:cubicBezTo>
                    <a:pt x="3409" y="5014"/>
                    <a:pt x="6490" y="5241"/>
                    <a:pt x="8425" y="5241"/>
                  </a:cubicBezTo>
                  <a:cubicBezTo>
                    <a:pt x="9123" y="5241"/>
                    <a:pt x="9672" y="5211"/>
                    <a:pt x="9958" y="5138"/>
                  </a:cubicBezTo>
                  <a:cubicBezTo>
                    <a:pt x="10690" y="4958"/>
                    <a:pt x="10855" y="4586"/>
                    <a:pt x="10828" y="4254"/>
                  </a:cubicBezTo>
                  <a:cubicBezTo>
                    <a:pt x="10800" y="3936"/>
                    <a:pt x="10565" y="3674"/>
                    <a:pt x="10261" y="3619"/>
                  </a:cubicBezTo>
                  <a:cubicBezTo>
                    <a:pt x="8618" y="3384"/>
                    <a:pt x="3868" y="1"/>
                    <a:pt x="3868" y="1"/>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86;p32">
              <a:extLst>
                <a:ext uri="{FF2B5EF4-FFF2-40B4-BE49-F238E27FC236}">
                  <a16:creationId xmlns:a16="http://schemas.microsoft.com/office/drawing/2014/main" id="{CBFA1230-1BBA-214D-12BD-F30572057A62}"/>
                </a:ext>
              </a:extLst>
            </p:cNvPr>
            <p:cNvSpPr/>
            <p:nvPr/>
          </p:nvSpPr>
          <p:spPr>
            <a:xfrm>
              <a:off x="7075624" y="3832105"/>
              <a:ext cx="131454" cy="138645"/>
            </a:xfrm>
            <a:custGeom>
              <a:avLst/>
              <a:gdLst/>
              <a:ahLst/>
              <a:cxnLst/>
              <a:rect l="l" t="t" r="r" b="b"/>
              <a:pathLst>
                <a:path w="5539" h="5842" extrusionOk="0">
                  <a:moveTo>
                    <a:pt x="5538" y="0"/>
                  </a:moveTo>
                  <a:lnTo>
                    <a:pt x="1" y="566"/>
                  </a:lnTo>
                  <a:lnTo>
                    <a:pt x="374" y="5842"/>
                  </a:lnTo>
                  <a:lnTo>
                    <a:pt x="4006" y="5538"/>
                  </a:lnTo>
                  <a:lnTo>
                    <a:pt x="5538" y="0"/>
                  </a:ln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87;p32">
              <a:extLst>
                <a:ext uri="{FF2B5EF4-FFF2-40B4-BE49-F238E27FC236}">
                  <a16:creationId xmlns:a16="http://schemas.microsoft.com/office/drawing/2014/main" id="{C5877736-D2E4-4638-626D-39BC647EF905}"/>
                </a:ext>
              </a:extLst>
            </p:cNvPr>
            <p:cNvSpPr/>
            <p:nvPr/>
          </p:nvSpPr>
          <p:spPr>
            <a:xfrm>
              <a:off x="7001223" y="2518843"/>
              <a:ext cx="623382" cy="1412914"/>
            </a:xfrm>
            <a:custGeom>
              <a:avLst/>
              <a:gdLst/>
              <a:ahLst/>
              <a:cxnLst/>
              <a:rect l="l" t="t" r="r" b="b"/>
              <a:pathLst>
                <a:path w="26267" h="59535" extrusionOk="0">
                  <a:moveTo>
                    <a:pt x="6146" y="1"/>
                  </a:moveTo>
                  <a:cubicBezTo>
                    <a:pt x="6146" y="1"/>
                    <a:pt x="3191" y="3978"/>
                    <a:pt x="3674" y="12001"/>
                  </a:cubicBezTo>
                  <a:cubicBezTo>
                    <a:pt x="4254" y="21420"/>
                    <a:pt x="1" y="31169"/>
                    <a:pt x="1396" y="58568"/>
                  </a:cubicBezTo>
                  <a:lnTo>
                    <a:pt x="8853" y="59534"/>
                  </a:lnTo>
                  <a:cubicBezTo>
                    <a:pt x="8853" y="59534"/>
                    <a:pt x="15509" y="38723"/>
                    <a:pt x="19334" y="20425"/>
                  </a:cubicBezTo>
                  <a:cubicBezTo>
                    <a:pt x="21282" y="11104"/>
                    <a:pt x="26267" y="2721"/>
                    <a:pt x="26267" y="2721"/>
                  </a:cubicBezTo>
                  <a:lnTo>
                    <a:pt x="15841" y="1313"/>
                  </a:lnTo>
                  <a:lnTo>
                    <a:pt x="6146"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88;p32">
              <a:extLst>
                <a:ext uri="{FF2B5EF4-FFF2-40B4-BE49-F238E27FC236}">
                  <a16:creationId xmlns:a16="http://schemas.microsoft.com/office/drawing/2014/main" id="{EE6BED4B-AD78-3B21-D1B7-C9D0F0F49ACE}"/>
                </a:ext>
              </a:extLst>
            </p:cNvPr>
            <p:cNvSpPr/>
            <p:nvPr/>
          </p:nvSpPr>
          <p:spPr>
            <a:xfrm>
              <a:off x="7109704" y="2518843"/>
              <a:ext cx="908195" cy="1432565"/>
            </a:xfrm>
            <a:custGeom>
              <a:avLst/>
              <a:gdLst/>
              <a:ahLst/>
              <a:cxnLst/>
              <a:rect l="l" t="t" r="r" b="b"/>
              <a:pathLst>
                <a:path w="38268" h="60363" extrusionOk="0">
                  <a:moveTo>
                    <a:pt x="1575" y="1"/>
                  </a:moveTo>
                  <a:lnTo>
                    <a:pt x="1575" y="1"/>
                  </a:lnTo>
                  <a:cubicBezTo>
                    <a:pt x="1575" y="1"/>
                    <a:pt x="1" y="5097"/>
                    <a:pt x="2349" y="10897"/>
                  </a:cubicBezTo>
                  <a:cubicBezTo>
                    <a:pt x="5000" y="17456"/>
                    <a:pt x="8867" y="11919"/>
                    <a:pt x="11339" y="17553"/>
                  </a:cubicBezTo>
                  <a:cubicBezTo>
                    <a:pt x="13686" y="22883"/>
                    <a:pt x="21820" y="32550"/>
                    <a:pt x="21820" y="32550"/>
                  </a:cubicBezTo>
                  <a:cubicBezTo>
                    <a:pt x="22718" y="33558"/>
                    <a:pt x="27579" y="58457"/>
                    <a:pt x="27316" y="60100"/>
                  </a:cubicBezTo>
                  <a:lnTo>
                    <a:pt x="34097" y="60363"/>
                  </a:lnTo>
                  <a:cubicBezTo>
                    <a:pt x="34097" y="60363"/>
                    <a:pt x="38268" y="41333"/>
                    <a:pt x="31501" y="21074"/>
                  </a:cubicBezTo>
                  <a:lnTo>
                    <a:pt x="21696" y="2721"/>
                  </a:lnTo>
                  <a:lnTo>
                    <a:pt x="1575"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89;p32">
              <a:extLst>
                <a:ext uri="{FF2B5EF4-FFF2-40B4-BE49-F238E27FC236}">
                  <a16:creationId xmlns:a16="http://schemas.microsoft.com/office/drawing/2014/main" id="{9ACCAF0C-EB79-CBB5-56FA-98D6FDA828A7}"/>
                </a:ext>
              </a:extLst>
            </p:cNvPr>
            <p:cNvSpPr/>
            <p:nvPr/>
          </p:nvSpPr>
          <p:spPr>
            <a:xfrm>
              <a:off x="7467614" y="1640527"/>
              <a:ext cx="96045" cy="134065"/>
            </a:xfrm>
            <a:custGeom>
              <a:avLst/>
              <a:gdLst/>
              <a:ahLst/>
              <a:cxnLst/>
              <a:rect l="l" t="t" r="r" b="b"/>
              <a:pathLst>
                <a:path w="4047" h="5649" extrusionOk="0">
                  <a:moveTo>
                    <a:pt x="1754" y="0"/>
                  </a:moveTo>
                  <a:cubicBezTo>
                    <a:pt x="1754" y="0"/>
                    <a:pt x="1511" y="319"/>
                    <a:pt x="940" y="319"/>
                  </a:cubicBezTo>
                  <a:cubicBezTo>
                    <a:pt x="917" y="319"/>
                    <a:pt x="894" y="319"/>
                    <a:pt x="870" y="318"/>
                  </a:cubicBezTo>
                  <a:cubicBezTo>
                    <a:pt x="869" y="318"/>
                    <a:pt x="868" y="318"/>
                    <a:pt x="868" y="318"/>
                  </a:cubicBezTo>
                  <a:cubicBezTo>
                    <a:pt x="234" y="318"/>
                    <a:pt x="0" y="5648"/>
                    <a:pt x="0" y="5648"/>
                  </a:cubicBezTo>
                  <a:cubicBezTo>
                    <a:pt x="0" y="5648"/>
                    <a:pt x="65" y="5649"/>
                    <a:pt x="177" y="5649"/>
                  </a:cubicBezTo>
                  <a:cubicBezTo>
                    <a:pt x="823" y="5649"/>
                    <a:pt x="3035" y="5629"/>
                    <a:pt x="3494" y="5358"/>
                  </a:cubicBezTo>
                  <a:cubicBezTo>
                    <a:pt x="4046" y="5041"/>
                    <a:pt x="3673" y="4958"/>
                    <a:pt x="3673" y="4958"/>
                  </a:cubicBezTo>
                  <a:cubicBezTo>
                    <a:pt x="2486" y="4488"/>
                    <a:pt x="1754" y="0"/>
                    <a:pt x="1754"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90;p32">
              <a:extLst>
                <a:ext uri="{FF2B5EF4-FFF2-40B4-BE49-F238E27FC236}">
                  <a16:creationId xmlns:a16="http://schemas.microsoft.com/office/drawing/2014/main" id="{64C7003E-CC0A-5B17-DED5-60D9C1C75DD4}"/>
                </a:ext>
              </a:extLst>
            </p:cNvPr>
            <p:cNvSpPr/>
            <p:nvPr/>
          </p:nvSpPr>
          <p:spPr>
            <a:xfrm>
              <a:off x="7076621" y="1790612"/>
              <a:ext cx="658434" cy="872430"/>
            </a:xfrm>
            <a:custGeom>
              <a:avLst/>
              <a:gdLst/>
              <a:ahLst/>
              <a:cxnLst/>
              <a:rect l="l" t="t" r="r" b="b"/>
              <a:pathLst>
                <a:path w="27744" h="36761" extrusionOk="0">
                  <a:moveTo>
                    <a:pt x="14078" y="0"/>
                  </a:moveTo>
                  <a:cubicBezTo>
                    <a:pt x="13643" y="0"/>
                    <a:pt x="13208" y="14"/>
                    <a:pt x="12774" y="42"/>
                  </a:cubicBezTo>
                  <a:cubicBezTo>
                    <a:pt x="11076" y="153"/>
                    <a:pt x="9101" y="954"/>
                    <a:pt x="8548" y="1133"/>
                  </a:cubicBezTo>
                  <a:cubicBezTo>
                    <a:pt x="6546" y="1769"/>
                    <a:pt x="0" y="346"/>
                    <a:pt x="3535" y="15730"/>
                  </a:cubicBezTo>
                  <a:cubicBezTo>
                    <a:pt x="5662" y="24983"/>
                    <a:pt x="773" y="25728"/>
                    <a:pt x="1036" y="31114"/>
                  </a:cubicBezTo>
                  <a:cubicBezTo>
                    <a:pt x="1174" y="34076"/>
                    <a:pt x="8509" y="36761"/>
                    <a:pt x="14777" y="36761"/>
                  </a:cubicBezTo>
                  <a:cubicBezTo>
                    <a:pt x="18504" y="36761"/>
                    <a:pt x="21854" y="35811"/>
                    <a:pt x="23090" y="33406"/>
                  </a:cubicBezTo>
                  <a:lnTo>
                    <a:pt x="22855" y="19928"/>
                  </a:lnTo>
                  <a:cubicBezTo>
                    <a:pt x="22841" y="18768"/>
                    <a:pt x="22579" y="15661"/>
                    <a:pt x="22579" y="15661"/>
                  </a:cubicBezTo>
                  <a:cubicBezTo>
                    <a:pt x="24637" y="14763"/>
                    <a:pt x="27744" y="7500"/>
                    <a:pt x="17304" y="263"/>
                  </a:cubicBezTo>
                  <a:cubicBezTo>
                    <a:pt x="16232" y="86"/>
                    <a:pt x="15154" y="0"/>
                    <a:pt x="14078" y="0"/>
                  </a:cubicBezTo>
                  <a:close/>
                </a:path>
              </a:pathLst>
            </a:custGeom>
            <a:solidFill>
              <a:srgbClr val="D98A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1;p32">
              <a:extLst>
                <a:ext uri="{FF2B5EF4-FFF2-40B4-BE49-F238E27FC236}">
                  <a16:creationId xmlns:a16="http://schemas.microsoft.com/office/drawing/2014/main" id="{7E80BAB9-12CF-C3F5-F56D-FB336D69A765}"/>
                </a:ext>
              </a:extLst>
            </p:cNvPr>
            <p:cNvSpPr/>
            <p:nvPr/>
          </p:nvSpPr>
          <p:spPr>
            <a:xfrm>
              <a:off x="7379447" y="1649830"/>
              <a:ext cx="109146" cy="203411"/>
            </a:xfrm>
            <a:custGeom>
              <a:avLst/>
              <a:gdLst/>
              <a:ahLst/>
              <a:cxnLst/>
              <a:rect l="l" t="t" r="r" b="b"/>
              <a:pathLst>
                <a:path w="4599" h="8571" extrusionOk="0">
                  <a:moveTo>
                    <a:pt x="1329" y="0"/>
                  </a:moveTo>
                  <a:cubicBezTo>
                    <a:pt x="1309" y="0"/>
                    <a:pt x="1290" y="3"/>
                    <a:pt x="1271" y="9"/>
                  </a:cubicBezTo>
                  <a:cubicBezTo>
                    <a:pt x="967" y="105"/>
                    <a:pt x="649" y="533"/>
                    <a:pt x="1188" y="1072"/>
                  </a:cubicBezTo>
                  <a:lnTo>
                    <a:pt x="1506" y="1680"/>
                  </a:lnTo>
                  <a:cubicBezTo>
                    <a:pt x="1450" y="1762"/>
                    <a:pt x="1409" y="1845"/>
                    <a:pt x="1381" y="1942"/>
                  </a:cubicBezTo>
                  <a:cubicBezTo>
                    <a:pt x="1381" y="1942"/>
                    <a:pt x="263" y="5560"/>
                    <a:pt x="0" y="5974"/>
                  </a:cubicBezTo>
                  <a:cubicBezTo>
                    <a:pt x="0" y="5974"/>
                    <a:pt x="1146" y="8405"/>
                    <a:pt x="2279" y="8543"/>
                  </a:cubicBezTo>
                  <a:cubicBezTo>
                    <a:pt x="2430" y="8561"/>
                    <a:pt x="2574" y="8570"/>
                    <a:pt x="2710" y="8570"/>
                  </a:cubicBezTo>
                  <a:cubicBezTo>
                    <a:pt x="3892" y="8570"/>
                    <a:pt x="4507" y="7895"/>
                    <a:pt x="4544" y="6941"/>
                  </a:cubicBezTo>
                  <a:cubicBezTo>
                    <a:pt x="4599" y="5891"/>
                    <a:pt x="4171" y="216"/>
                    <a:pt x="4171" y="216"/>
                  </a:cubicBezTo>
                  <a:cubicBezTo>
                    <a:pt x="4171" y="216"/>
                    <a:pt x="2859" y="616"/>
                    <a:pt x="2030" y="1196"/>
                  </a:cubicBezTo>
                  <a:cubicBezTo>
                    <a:pt x="2003" y="961"/>
                    <a:pt x="1947" y="727"/>
                    <a:pt x="1851" y="506"/>
                  </a:cubicBezTo>
                  <a:cubicBezTo>
                    <a:pt x="1851" y="506"/>
                    <a:pt x="1598" y="0"/>
                    <a:pt x="1329"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2;p32">
              <a:extLst>
                <a:ext uri="{FF2B5EF4-FFF2-40B4-BE49-F238E27FC236}">
                  <a16:creationId xmlns:a16="http://schemas.microsoft.com/office/drawing/2014/main" id="{D265F6C9-C753-14BF-77EC-D015A141DB33}"/>
                </a:ext>
              </a:extLst>
            </p:cNvPr>
            <p:cNvSpPr/>
            <p:nvPr/>
          </p:nvSpPr>
          <p:spPr>
            <a:xfrm>
              <a:off x="7434507" y="1719177"/>
              <a:ext cx="52140" cy="61657"/>
            </a:xfrm>
            <a:custGeom>
              <a:avLst/>
              <a:gdLst/>
              <a:ahLst/>
              <a:cxnLst/>
              <a:rect l="l" t="t" r="r" b="b"/>
              <a:pathLst>
                <a:path w="2197" h="2598" extrusionOk="0">
                  <a:moveTo>
                    <a:pt x="0" y="0"/>
                  </a:moveTo>
                  <a:cubicBezTo>
                    <a:pt x="0" y="0"/>
                    <a:pt x="0" y="0"/>
                    <a:pt x="0" y="0"/>
                  </a:cubicBezTo>
                  <a:cubicBezTo>
                    <a:pt x="0" y="0"/>
                    <a:pt x="0" y="1"/>
                    <a:pt x="0" y="1"/>
                  </a:cubicBezTo>
                  <a:lnTo>
                    <a:pt x="0" y="1"/>
                  </a:lnTo>
                  <a:cubicBezTo>
                    <a:pt x="0" y="0"/>
                    <a:pt x="0" y="0"/>
                    <a:pt x="0" y="0"/>
                  </a:cubicBezTo>
                  <a:close/>
                  <a:moveTo>
                    <a:pt x="0" y="1"/>
                  </a:moveTo>
                  <a:lnTo>
                    <a:pt x="0" y="1"/>
                  </a:lnTo>
                  <a:cubicBezTo>
                    <a:pt x="9" y="30"/>
                    <a:pt x="552" y="2598"/>
                    <a:pt x="2134" y="2598"/>
                  </a:cubicBezTo>
                  <a:cubicBezTo>
                    <a:pt x="2154" y="2598"/>
                    <a:pt x="2175" y="2598"/>
                    <a:pt x="2196" y="2597"/>
                  </a:cubicBezTo>
                  <a:cubicBezTo>
                    <a:pt x="2182" y="2155"/>
                    <a:pt x="2168" y="2003"/>
                    <a:pt x="2127" y="1409"/>
                  </a:cubicBezTo>
                  <a:cubicBezTo>
                    <a:pt x="2127" y="1409"/>
                    <a:pt x="677" y="1216"/>
                    <a:pt x="0" y="1"/>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3;p32">
              <a:extLst>
                <a:ext uri="{FF2B5EF4-FFF2-40B4-BE49-F238E27FC236}">
                  <a16:creationId xmlns:a16="http://schemas.microsoft.com/office/drawing/2014/main" id="{D800700A-F95C-71F5-BC33-C1372F11925D}"/>
                </a:ext>
              </a:extLst>
            </p:cNvPr>
            <p:cNvSpPr/>
            <p:nvPr/>
          </p:nvSpPr>
          <p:spPr>
            <a:xfrm>
              <a:off x="7403536" y="1639578"/>
              <a:ext cx="103094" cy="113963"/>
            </a:xfrm>
            <a:custGeom>
              <a:avLst/>
              <a:gdLst/>
              <a:ahLst/>
              <a:cxnLst/>
              <a:rect l="l" t="t" r="r" b="b"/>
              <a:pathLst>
                <a:path w="4344" h="4802" extrusionOk="0">
                  <a:moveTo>
                    <a:pt x="3236" y="0"/>
                  </a:moveTo>
                  <a:cubicBezTo>
                    <a:pt x="1" y="0"/>
                    <a:pt x="504" y="1725"/>
                    <a:pt x="504" y="1725"/>
                  </a:cubicBezTo>
                  <a:cubicBezTo>
                    <a:pt x="504" y="1725"/>
                    <a:pt x="794" y="3548"/>
                    <a:pt x="1816" y="4266"/>
                  </a:cubicBezTo>
                  <a:cubicBezTo>
                    <a:pt x="2385" y="4663"/>
                    <a:pt x="2950" y="4801"/>
                    <a:pt x="3366" y="4801"/>
                  </a:cubicBezTo>
                  <a:cubicBezTo>
                    <a:pt x="3687" y="4801"/>
                    <a:pt x="3920" y="4719"/>
                    <a:pt x="3998" y="4611"/>
                  </a:cubicBezTo>
                  <a:cubicBezTo>
                    <a:pt x="4343" y="4100"/>
                    <a:pt x="4247" y="1835"/>
                    <a:pt x="3998" y="1476"/>
                  </a:cubicBezTo>
                  <a:cubicBezTo>
                    <a:pt x="3736" y="1131"/>
                    <a:pt x="3722" y="12"/>
                    <a:pt x="3722" y="12"/>
                  </a:cubicBezTo>
                  <a:cubicBezTo>
                    <a:pt x="3551" y="4"/>
                    <a:pt x="3389" y="0"/>
                    <a:pt x="3236"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4;p32">
              <a:extLst>
                <a:ext uri="{FF2B5EF4-FFF2-40B4-BE49-F238E27FC236}">
                  <a16:creationId xmlns:a16="http://schemas.microsoft.com/office/drawing/2014/main" id="{BF1385B3-A5F9-6ED3-E74B-1C5C615B78FD}"/>
                </a:ext>
              </a:extLst>
            </p:cNvPr>
            <p:cNvSpPr/>
            <p:nvPr/>
          </p:nvSpPr>
          <p:spPr>
            <a:xfrm>
              <a:off x="7293583" y="1570421"/>
              <a:ext cx="254009" cy="207446"/>
            </a:xfrm>
            <a:custGeom>
              <a:avLst/>
              <a:gdLst/>
              <a:ahLst/>
              <a:cxnLst/>
              <a:rect l="l" t="t" r="r" b="b"/>
              <a:pathLst>
                <a:path w="10703" h="8741" extrusionOk="0">
                  <a:moveTo>
                    <a:pt x="6790" y="0"/>
                  </a:moveTo>
                  <a:cubicBezTo>
                    <a:pt x="5440" y="0"/>
                    <a:pt x="3938" y="600"/>
                    <a:pt x="3038" y="1256"/>
                  </a:cubicBezTo>
                  <a:cubicBezTo>
                    <a:pt x="981" y="2761"/>
                    <a:pt x="1754" y="6489"/>
                    <a:pt x="622" y="7580"/>
                  </a:cubicBezTo>
                  <a:cubicBezTo>
                    <a:pt x="1" y="8181"/>
                    <a:pt x="1110" y="8740"/>
                    <a:pt x="2413" y="8740"/>
                  </a:cubicBezTo>
                  <a:cubicBezTo>
                    <a:pt x="2936" y="8740"/>
                    <a:pt x="3491" y="8650"/>
                    <a:pt x="3977" y="8437"/>
                  </a:cubicBezTo>
                  <a:cubicBezTo>
                    <a:pt x="4764" y="8091"/>
                    <a:pt x="6739" y="7069"/>
                    <a:pt x="5469" y="3852"/>
                  </a:cubicBezTo>
                  <a:cubicBezTo>
                    <a:pt x="7181" y="3824"/>
                    <a:pt x="10703" y="4086"/>
                    <a:pt x="9543" y="1559"/>
                  </a:cubicBezTo>
                  <a:cubicBezTo>
                    <a:pt x="9266" y="1035"/>
                    <a:pt x="8838" y="620"/>
                    <a:pt x="8327" y="344"/>
                  </a:cubicBezTo>
                  <a:cubicBezTo>
                    <a:pt x="7876" y="102"/>
                    <a:pt x="7346" y="0"/>
                    <a:pt x="6790"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95;p32">
              <a:extLst>
                <a:ext uri="{FF2B5EF4-FFF2-40B4-BE49-F238E27FC236}">
                  <a16:creationId xmlns:a16="http://schemas.microsoft.com/office/drawing/2014/main" id="{0B81515E-0DDE-5B6C-F817-014B249F9C51}"/>
                </a:ext>
              </a:extLst>
            </p:cNvPr>
            <p:cNvSpPr/>
            <p:nvPr/>
          </p:nvSpPr>
          <p:spPr>
            <a:xfrm>
              <a:off x="7589765" y="1949714"/>
              <a:ext cx="70248" cy="636340"/>
            </a:xfrm>
            <a:custGeom>
              <a:avLst/>
              <a:gdLst/>
              <a:ahLst/>
              <a:cxnLst/>
              <a:rect l="l" t="t" r="r" b="b"/>
              <a:pathLst>
                <a:path w="2960" h="26813" extrusionOk="0">
                  <a:moveTo>
                    <a:pt x="148" y="1"/>
                  </a:moveTo>
                  <a:cubicBezTo>
                    <a:pt x="65" y="1"/>
                    <a:pt x="1" y="115"/>
                    <a:pt x="73" y="188"/>
                  </a:cubicBezTo>
                  <a:cubicBezTo>
                    <a:pt x="87" y="202"/>
                    <a:pt x="2076" y="1527"/>
                    <a:pt x="2476" y="3847"/>
                  </a:cubicBezTo>
                  <a:cubicBezTo>
                    <a:pt x="2738" y="5449"/>
                    <a:pt x="2200" y="7148"/>
                    <a:pt x="874" y="8888"/>
                  </a:cubicBezTo>
                  <a:cubicBezTo>
                    <a:pt x="860" y="8902"/>
                    <a:pt x="846" y="8929"/>
                    <a:pt x="846" y="8957"/>
                  </a:cubicBezTo>
                  <a:cubicBezTo>
                    <a:pt x="860" y="8985"/>
                    <a:pt x="1067" y="12078"/>
                    <a:pt x="1123" y="13224"/>
                  </a:cubicBezTo>
                  <a:cubicBezTo>
                    <a:pt x="1192" y="14370"/>
                    <a:pt x="1357" y="26578"/>
                    <a:pt x="1357" y="26702"/>
                  </a:cubicBezTo>
                  <a:cubicBezTo>
                    <a:pt x="1357" y="26758"/>
                    <a:pt x="1413" y="26799"/>
                    <a:pt x="1468" y="26813"/>
                  </a:cubicBezTo>
                  <a:cubicBezTo>
                    <a:pt x="1537" y="26813"/>
                    <a:pt x="1578" y="26758"/>
                    <a:pt x="1578" y="26702"/>
                  </a:cubicBezTo>
                  <a:cubicBezTo>
                    <a:pt x="1578" y="26578"/>
                    <a:pt x="1399" y="14370"/>
                    <a:pt x="1344" y="13224"/>
                  </a:cubicBezTo>
                  <a:cubicBezTo>
                    <a:pt x="1288" y="12147"/>
                    <a:pt x="1095" y="9358"/>
                    <a:pt x="1067" y="8985"/>
                  </a:cubicBezTo>
                  <a:cubicBezTo>
                    <a:pt x="2421" y="7217"/>
                    <a:pt x="2959" y="5477"/>
                    <a:pt x="2683" y="3820"/>
                  </a:cubicBezTo>
                  <a:cubicBezTo>
                    <a:pt x="2269" y="1403"/>
                    <a:pt x="211" y="22"/>
                    <a:pt x="184" y="8"/>
                  </a:cubicBezTo>
                  <a:cubicBezTo>
                    <a:pt x="171" y="3"/>
                    <a:pt x="159" y="1"/>
                    <a:pt x="148"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96;p32">
              <a:extLst>
                <a:ext uri="{FF2B5EF4-FFF2-40B4-BE49-F238E27FC236}">
                  <a16:creationId xmlns:a16="http://schemas.microsoft.com/office/drawing/2014/main" id="{E1CC7593-92B7-4A2F-8513-D638FCA67F2C}"/>
                </a:ext>
              </a:extLst>
            </p:cNvPr>
            <p:cNvSpPr/>
            <p:nvPr/>
          </p:nvSpPr>
          <p:spPr>
            <a:xfrm>
              <a:off x="7488569" y="1686378"/>
              <a:ext cx="4960" cy="9256"/>
            </a:xfrm>
            <a:custGeom>
              <a:avLst/>
              <a:gdLst/>
              <a:ahLst/>
              <a:cxnLst/>
              <a:rect l="l" t="t" r="r" b="b"/>
              <a:pathLst>
                <a:path w="209" h="390" extrusionOk="0">
                  <a:moveTo>
                    <a:pt x="101" y="0"/>
                  </a:moveTo>
                  <a:cubicBezTo>
                    <a:pt x="51" y="0"/>
                    <a:pt x="15" y="91"/>
                    <a:pt x="15" y="195"/>
                  </a:cubicBezTo>
                  <a:cubicBezTo>
                    <a:pt x="1" y="305"/>
                    <a:pt x="42" y="388"/>
                    <a:pt x="98" y="388"/>
                  </a:cubicBezTo>
                  <a:cubicBezTo>
                    <a:pt x="101" y="389"/>
                    <a:pt x="105" y="389"/>
                    <a:pt x="108" y="389"/>
                  </a:cubicBezTo>
                  <a:cubicBezTo>
                    <a:pt x="158" y="389"/>
                    <a:pt x="194" y="298"/>
                    <a:pt x="194" y="195"/>
                  </a:cubicBezTo>
                  <a:cubicBezTo>
                    <a:pt x="208" y="84"/>
                    <a:pt x="167" y="1"/>
                    <a:pt x="111" y="1"/>
                  </a:cubicBezTo>
                  <a:cubicBezTo>
                    <a:pt x="108" y="1"/>
                    <a:pt x="104" y="0"/>
                    <a:pt x="101" y="0"/>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97;p32">
              <a:extLst>
                <a:ext uri="{FF2B5EF4-FFF2-40B4-BE49-F238E27FC236}">
                  <a16:creationId xmlns:a16="http://schemas.microsoft.com/office/drawing/2014/main" id="{4ED6EAD3-FE4F-90E3-3240-8E6C6BDF700B}"/>
                </a:ext>
              </a:extLst>
            </p:cNvPr>
            <p:cNvSpPr/>
            <p:nvPr/>
          </p:nvSpPr>
          <p:spPr>
            <a:xfrm>
              <a:off x="7469560" y="1685429"/>
              <a:ext cx="4960" cy="9517"/>
            </a:xfrm>
            <a:custGeom>
              <a:avLst/>
              <a:gdLst/>
              <a:ahLst/>
              <a:cxnLst/>
              <a:rect l="l" t="t" r="r" b="b"/>
              <a:pathLst>
                <a:path w="209" h="401" extrusionOk="0">
                  <a:moveTo>
                    <a:pt x="111" y="0"/>
                  </a:moveTo>
                  <a:cubicBezTo>
                    <a:pt x="70" y="0"/>
                    <a:pt x="15" y="83"/>
                    <a:pt x="15" y="193"/>
                  </a:cubicBezTo>
                  <a:cubicBezTo>
                    <a:pt x="1" y="304"/>
                    <a:pt x="42" y="401"/>
                    <a:pt x="98" y="401"/>
                  </a:cubicBezTo>
                  <a:cubicBezTo>
                    <a:pt x="153" y="401"/>
                    <a:pt x="194" y="318"/>
                    <a:pt x="208" y="207"/>
                  </a:cubicBezTo>
                  <a:cubicBezTo>
                    <a:pt x="208" y="97"/>
                    <a:pt x="167" y="0"/>
                    <a:pt x="111" y="0"/>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98;p32">
              <a:extLst>
                <a:ext uri="{FF2B5EF4-FFF2-40B4-BE49-F238E27FC236}">
                  <a16:creationId xmlns:a16="http://schemas.microsoft.com/office/drawing/2014/main" id="{B398CDAA-AB19-E353-1160-1A1E0ABE3A26}"/>
                </a:ext>
              </a:extLst>
            </p:cNvPr>
            <p:cNvSpPr/>
            <p:nvPr/>
          </p:nvSpPr>
          <p:spPr>
            <a:xfrm>
              <a:off x="7449577" y="1668508"/>
              <a:ext cx="30069" cy="11368"/>
            </a:xfrm>
            <a:custGeom>
              <a:avLst/>
              <a:gdLst/>
              <a:ahLst/>
              <a:cxnLst/>
              <a:rect l="l" t="t" r="r" b="b"/>
              <a:pathLst>
                <a:path w="1267" h="479" extrusionOk="0">
                  <a:moveTo>
                    <a:pt x="647" y="0"/>
                  </a:moveTo>
                  <a:cubicBezTo>
                    <a:pt x="539" y="0"/>
                    <a:pt x="429" y="31"/>
                    <a:pt x="332" y="119"/>
                  </a:cubicBezTo>
                  <a:cubicBezTo>
                    <a:pt x="1" y="409"/>
                    <a:pt x="208" y="478"/>
                    <a:pt x="263" y="478"/>
                  </a:cubicBezTo>
                  <a:cubicBezTo>
                    <a:pt x="305" y="478"/>
                    <a:pt x="649" y="303"/>
                    <a:pt x="885" y="303"/>
                  </a:cubicBezTo>
                  <a:cubicBezTo>
                    <a:pt x="960" y="303"/>
                    <a:pt x="1024" y="321"/>
                    <a:pt x="1064" y="368"/>
                  </a:cubicBezTo>
                  <a:cubicBezTo>
                    <a:pt x="1064" y="368"/>
                    <a:pt x="1067" y="368"/>
                    <a:pt x="1071" y="368"/>
                  </a:cubicBezTo>
                  <a:cubicBezTo>
                    <a:pt x="1108" y="368"/>
                    <a:pt x="1266" y="357"/>
                    <a:pt x="1119" y="161"/>
                  </a:cubicBezTo>
                  <a:cubicBezTo>
                    <a:pt x="1119" y="161"/>
                    <a:pt x="892" y="0"/>
                    <a:pt x="647" y="0"/>
                  </a:cubicBez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99;p32">
              <a:extLst>
                <a:ext uri="{FF2B5EF4-FFF2-40B4-BE49-F238E27FC236}">
                  <a16:creationId xmlns:a16="http://schemas.microsoft.com/office/drawing/2014/main" id="{3A5FF5CC-A367-5611-5C4E-FFB52DF6E3E6}"/>
                </a:ext>
              </a:extLst>
            </p:cNvPr>
            <p:cNvSpPr/>
            <p:nvPr/>
          </p:nvSpPr>
          <p:spPr>
            <a:xfrm>
              <a:off x="7482352" y="1669956"/>
              <a:ext cx="21169" cy="8164"/>
            </a:xfrm>
            <a:custGeom>
              <a:avLst/>
              <a:gdLst/>
              <a:ahLst/>
              <a:cxnLst/>
              <a:rect l="l" t="t" r="r" b="b"/>
              <a:pathLst>
                <a:path w="892" h="344" extrusionOk="0">
                  <a:moveTo>
                    <a:pt x="535" y="1"/>
                  </a:moveTo>
                  <a:cubicBezTo>
                    <a:pt x="366" y="1"/>
                    <a:pt x="194" y="113"/>
                    <a:pt x="194" y="113"/>
                  </a:cubicBezTo>
                  <a:cubicBezTo>
                    <a:pt x="1" y="334"/>
                    <a:pt x="235" y="334"/>
                    <a:pt x="235" y="334"/>
                  </a:cubicBezTo>
                  <a:cubicBezTo>
                    <a:pt x="270" y="303"/>
                    <a:pt x="322" y="292"/>
                    <a:pt x="382" y="292"/>
                  </a:cubicBezTo>
                  <a:cubicBezTo>
                    <a:pt x="513" y="292"/>
                    <a:pt x="680" y="343"/>
                    <a:pt x="775" y="343"/>
                  </a:cubicBezTo>
                  <a:cubicBezTo>
                    <a:pt x="864" y="343"/>
                    <a:pt x="892" y="299"/>
                    <a:pt x="774" y="127"/>
                  </a:cubicBezTo>
                  <a:cubicBezTo>
                    <a:pt x="712" y="32"/>
                    <a:pt x="624" y="1"/>
                    <a:pt x="535" y="1"/>
                  </a:cubicBez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00;p32">
              <a:extLst>
                <a:ext uri="{FF2B5EF4-FFF2-40B4-BE49-F238E27FC236}">
                  <a16:creationId xmlns:a16="http://schemas.microsoft.com/office/drawing/2014/main" id="{35D4ACF3-5565-7B6C-2F25-FAD4938A4FED}"/>
                </a:ext>
              </a:extLst>
            </p:cNvPr>
            <p:cNvSpPr/>
            <p:nvPr/>
          </p:nvSpPr>
          <p:spPr>
            <a:xfrm>
              <a:off x="7475469" y="1715237"/>
              <a:ext cx="20339" cy="7618"/>
            </a:xfrm>
            <a:custGeom>
              <a:avLst/>
              <a:gdLst/>
              <a:ahLst/>
              <a:cxnLst/>
              <a:rect l="l" t="t" r="r" b="b"/>
              <a:pathLst>
                <a:path w="857" h="321" extrusionOk="0">
                  <a:moveTo>
                    <a:pt x="857" y="1"/>
                  </a:moveTo>
                  <a:lnTo>
                    <a:pt x="1" y="28"/>
                  </a:lnTo>
                  <a:cubicBezTo>
                    <a:pt x="1" y="28"/>
                    <a:pt x="140" y="320"/>
                    <a:pt x="699" y="320"/>
                  </a:cubicBezTo>
                  <a:cubicBezTo>
                    <a:pt x="723" y="320"/>
                    <a:pt x="748" y="319"/>
                    <a:pt x="774" y="318"/>
                  </a:cubicBezTo>
                  <a:lnTo>
                    <a:pt x="8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1;p32">
              <a:extLst>
                <a:ext uri="{FF2B5EF4-FFF2-40B4-BE49-F238E27FC236}">
                  <a16:creationId xmlns:a16="http://schemas.microsoft.com/office/drawing/2014/main" id="{7F9A18B0-CF17-C747-3E5E-C76441A81736}"/>
                </a:ext>
              </a:extLst>
            </p:cNvPr>
            <p:cNvSpPr/>
            <p:nvPr/>
          </p:nvSpPr>
          <p:spPr>
            <a:xfrm>
              <a:off x="7103818" y="2620134"/>
              <a:ext cx="109478" cy="1300470"/>
            </a:xfrm>
            <a:custGeom>
              <a:avLst/>
              <a:gdLst/>
              <a:ahLst/>
              <a:cxnLst/>
              <a:rect l="l" t="t" r="r" b="b"/>
              <a:pathLst>
                <a:path w="4613" h="54797" extrusionOk="0">
                  <a:moveTo>
                    <a:pt x="4516" y="0"/>
                  </a:moveTo>
                  <a:cubicBezTo>
                    <a:pt x="4447" y="0"/>
                    <a:pt x="4392" y="28"/>
                    <a:pt x="4392" y="83"/>
                  </a:cubicBezTo>
                  <a:cubicBezTo>
                    <a:pt x="4378" y="166"/>
                    <a:pt x="3094" y="7361"/>
                    <a:pt x="3135" y="12954"/>
                  </a:cubicBezTo>
                  <a:cubicBezTo>
                    <a:pt x="3177" y="18519"/>
                    <a:pt x="1892" y="30022"/>
                    <a:pt x="967" y="32494"/>
                  </a:cubicBezTo>
                  <a:cubicBezTo>
                    <a:pt x="56" y="34911"/>
                    <a:pt x="0" y="53885"/>
                    <a:pt x="0" y="54686"/>
                  </a:cubicBezTo>
                  <a:cubicBezTo>
                    <a:pt x="0" y="54741"/>
                    <a:pt x="56" y="54797"/>
                    <a:pt x="111" y="54797"/>
                  </a:cubicBezTo>
                  <a:cubicBezTo>
                    <a:pt x="166" y="54797"/>
                    <a:pt x="221" y="54741"/>
                    <a:pt x="221" y="54686"/>
                  </a:cubicBezTo>
                  <a:cubicBezTo>
                    <a:pt x="221" y="54493"/>
                    <a:pt x="277" y="34952"/>
                    <a:pt x="1174" y="32577"/>
                  </a:cubicBezTo>
                  <a:cubicBezTo>
                    <a:pt x="2099" y="30077"/>
                    <a:pt x="3384" y="18546"/>
                    <a:pt x="3342" y="12954"/>
                  </a:cubicBezTo>
                  <a:cubicBezTo>
                    <a:pt x="3315" y="7374"/>
                    <a:pt x="4585" y="193"/>
                    <a:pt x="4599" y="124"/>
                  </a:cubicBezTo>
                  <a:cubicBezTo>
                    <a:pt x="4613" y="69"/>
                    <a:pt x="4571" y="14"/>
                    <a:pt x="4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02;p32">
              <a:extLst>
                <a:ext uri="{FF2B5EF4-FFF2-40B4-BE49-F238E27FC236}">
                  <a16:creationId xmlns:a16="http://schemas.microsoft.com/office/drawing/2014/main" id="{49837D8A-C8D9-42FF-C7AD-BC961F61E5AF}"/>
                </a:ext>
              </a:extLst>
            </p:cNvPr>
            <p:cNvSpPr/>
            <p:nvPr/>
          </p:nvSpPr>
          <p:spPr>
            <a:xfrm>
              <a:off x="7578373" y="2620727"/>
              <a:ext cx="319914" cy="1326765"/>
            </a:xfrm>
            <a:custGeom>
              <a:avLst/>
              <a:gdLst/>
              <a:ahLst/>
              <a:cxnLst/>
              <a:rect l="l" t="t" r="r" b="b"/>
              <a:pathLst>
                <a:path w="13480" h="55905" extrusionOk="0">
                  <a:moveTo>
                    <a:pt x="119" y="0"/>
                  </a:moveTo>
                  <a:cubicBezTo>
                    <a:pt x="112" y="0"/>
                    <a:pt x="105" y="1"/>
                    <a:pt x="97" y="3"/>
                  </a:cubicBezTo>
                  <a:cubicBezTo>
                    <a:pt x="28" y="17"/>
                    <a:pt x="1" y="86"/>
                    <a:pt x="15" y="141"/>
                  </a:cubicBezTo>
                  <a:cubicBezTo>
                    <a:pt x="387" y="1798"/>
                    <a:pt x="1119" y="3414"/>
                    <a:pt x="1837" y="4960"/>
                  </a:cubicBezTo>
                  <a:cubicBezTo>
                    <a:pt x="2141" y="5623"/>
                    <a:pt x="2459" y="6314"/>
                    <a:pt x="2735" y="6977"/>
                  </a:cubicBezTo>
                  <a:cubicBezTo>
                    <a:pt x="3785" y="9518"/>
                    <a:pt x="4958" y="12072"/>
                    <a:pt x="6243" y="14572"/>
                  </a:cubicBezTo>
                  <a:cubicBezTo>
                    <a:pt x="6754" y="15552"/>
                    <a:pt x="7361" y="16533"/>
                    <a:pt x="7969" y="17486"/>
                  </a:cubicBezTo>
                  <a:cubicBezTo>
                    <a:pt x="9198" y="19433"/>
                    <a:pt x="10482" y="21463"/>
                    <a:pt x="10855" y="23714"/>
                  </a:cubicBezTo>
                  <a:cubicBezTo>
                    <a:pt x="11007" y="24653"/>
                    <a:pt x="11256" y="25564"/>
                    <a:pt x="11504" y="26462"/>
                  </a:cubicBezTo>
                  <a:cubicBezTo>
                    <a:pt x="11725" y="27277"/>
                    <a:pt x="11960" y="28119"/>
                    <a:pt x="12112" y="28975"/>
                  </a:cubicBezTo>
                  <a:cubicBezTo>
                    <a:pt x="12416" y="30619"/>
                    <a:pt x="12568" y="32290"/>
                    <a:pt x="12719" y="33919"/>
                  </a:cubicBezTo>
                  <a:cubicBezTo>
                    <a:pt x="12761" y="34389"/>
                    <a:pt x="12816" y="34858"/>
                    <a:pt x="12858" y="35342"/>
                  </a:cubicBezTo>
                  <a:cubicBezTo>
                    <a:pt x="13258" y="39333"/>
                    <a:pt x="12968" y="43765"/>
                    <a:pt x="12706" y="47674"/>
                  </a:cubicBezTo>
                  <a:cubicBezTo>
                    <a:pt x="12650" y="48405"/>
                    <a:pt x="12568" y="49151"/>
                    <a:pt x="12471" y="49952"/>
                  </a:cubicBezTo>
                  <a:cubicBezTo>
                    <a:pt x="12236" y="51955"/>
                    <a:pt x="11988" y="54026"/>
                    <a:pt x="12360" y="55821"/>
                  </a:cubicBezTo>
                  <a:cubicBezTo>
                    <a:pt x="12360" y="55876"/>
                    <a:pt x="12416" y="55904"/>
                    <a:pt x="12457" y="55904"/>
                  </a:cubicBezTo>
                  <a:lnTo>
                    <a:pt x="12485" y="55904"/>
                  </a:lnTo>
                  <a:cubicBezTo>
                    <a:pt x="12540" y="55890"/>
                    <a:pt x="12581" y="55835"/>
                    <a:pt x="12568" y="55766"/>
                  </a:cubicBezTo>
                  <a:cubicBezTo>
                    <a:pt x="12209" y="54012"/>
                    <a:pt x="12457" y="51955"/>
                    <a:pt x="12678" y="49980"/>
                  </a:cubicBezTo>
                  <a:cubicBezTo>
                    <a:pt x="12775" y="49179"/>
                    <a:pt x="12871" y="48419"/>
                    <a:pt x="12913" y="47687"/>
                  </a:cubicBezTo>
                  <a:cubicBezTo>
                    <a:pt x="13175" y="43779"/>
                    <a:pt x="13479" y="39333"/>
                    <a:pt x="13079" y="35314"/>
                  </a:cubicBezTo>
                  <a:cubicBezTo>
                    <a:pt x="13023" y="34844"/>
                    <a:pt x="12982" y="34375"/>
                    <a:pt x="12940" y="33892"/>
                  </a:cubicBezTo>
                  <a:cubicBezTo>
                    <a:pt x="12789" y="32276"/>
                    <a:pt x="12623" y="30591"/>
                    <a:pt x="12333" y="28934"/>
                  </a:cubicBezTo>
                  <a:cubicBezTo>
                    <a:pt x="12167" y="28078"/>
                    <a:pt x="11932" y="27235"/>
                    <a:pt x="11711" y="26407"/>
                  </a:cubicBezTo>
                  <a:cubicBezTo>
                    <a:pt x="11477" y="25523"/>
                    <a:pt x="11214" y="24598"/>
                    <a:pt x="11062" y="23686"/>
                  </a:cubicBezTo>
                  <a:cubicBezTo>
                    <a:pt x="10676" y="21380"/>
                    <a:pt x="9391" y="19350"/>
                    <a:pt x="8148" y="17375"/>
                  </a:cubicBezTo>
                  <a:cubicBezTo>
                    <a:pt x="7555" y="16436"/>
                    <a:pt x="6933" y="15456"/>
                    <a:pt x="6422" y="14475"/>
                  </a:cubicBezTo>
                  <a:cubicBezTo>
                    <a:pt x="5152" y="11989"/>
                    <a:pt x="3978" y="9435"/>
                    <a:pt x="2928" y="6908"/>
                  </a:cubicBezTo>
                  <a:cubicBezTo>
                    <a:pt x="2652" y="6217"/>
                    <a:pt x="2335" y="5540"/>
                    <a:pt x="2031" y="4878"/>
                  </a:cubicBezTo>
                  <a:cubicBezTo>
                    <a:pt x="1313" y="3331"/>
                    <a:pt x="581" y="1729"/>
                    <a:pt x="222" y="86"/>
                  </a:cubicBezTo>
                  <a:cubicBezTo>
                    <a:pt x="210" y="38"/>
                    <a:pt x="166"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03;p32">
              <a:extLst>
                <a:ext uri="{FF2B5EF4-FFF2-40B4-BE49-F238E27FC236}">
                  <a16:creationId xmlns:a16="http://schemas.microsoft.com/office/drawing/2014/main" id="{6A6C95D0-411D-26B9-86EC-823C53B4BBE4}"/>
                </a:ext>
              </a:extLst>
            </p:cNvPr>
            <p:cNvSpPr/>
            <p:nvPr/>
          </p:nvSpPr>
          <p:spPr>
            <a:xfrm>
              <a:off x="7339790" y="1770629"/>
              <a:ext cx="110475" cy="84084"/>
            </a:xfrm>
            <a:custGeom>
              <a:avLst/>
              <a:gdLst/>
              <a:ahLst/>
              <a:cxnLst/>
              <a:rect l="l" t="t" r="r" b="b"/>
              <a:pathLst>
                <a:path w="4655" h="3543" extrusionOk="0">
                  <a:moveTo>
                    <a:pt x="2030" y="1"/>
                  </a:moveTo>
                  <a:lnTo>
                    <a:pt x="0" y="1161"/>
                  </a:lnTo>
                  <a:cubicBezTo>
                    <a:pt x="0" y="1161"/>
                    <a:pt x="2475" y="3542"/>
                    <a:pt x="4206" y="3542"/>
                  </a:cubicBezTo>
                  <a:cubicBezTo>
                    <a:pt x="4362" y="3542"/>
                    <a:pt x="4512" y="3523"/>
                    <a:pt x="4654" y="3481"/>
                  </a:cubicBezTo>
                  <a:lnTo>
                    <a:pt x="20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04;p32">
              <a:extLst>
                <a:ext uri="{FF2B5EF4-FFF2-40B4-BE49-F238E27FC236}">
                  <a16:creationId xmlns:a16="http://schemas.microsoft.com/office/drawing/2014/main" id="{EC29639A-A535-3ED5-F1A5-EBEC27E7CA80}"/>
                </a:ext>
              </a:extLst>
            </p:cNvPr>
            <p:cNvSpPr/>
            <p:nvPr/>
          </p:nvSpPr>
          <p:spPr>
            <a:xfrm>
              <a:off x="7450242" y="1780786"/>
              <a:ext cx="55392" cy="73856"/>
            </a:xfrm>
            <a:custGeom>
              <a:avLst/>
              <a:gdLst/>
              <a:ahLst/>
              <a:cxnLst/>
              <a:rect l="l" t="t" r="r" b="b"/>
              <a:pathLst>
                <a:path w="2334" h="3112" extrusionOk="0">
                  <a:moveTo>
                    <a:pt x="1533" y="1"/>
                  </a:moveTo>
                  <a:cubicBezTo>
                    <a:pt x="1533" y="1"/>
                    <a:pt x="1505" y="967"/>
                    <a:pt x="0" y="3053"/>
                  </a:cubicBezTo>
                  <a:cubicBezTo>
                    <a:pt x="0" y="3053"/>
                    <a:pt x="83" y="3111"/>
                    <a:pt x="246" y="3111"/>
                  </a:cubicBezTo>
                  <a:cubicBezTo>
                    <a:pt x="591" y="3111"/>
                    <a:pt x="1294" y="2851"/>
                    <a:pt x="2334" y="1230"/>
                  </a:cubicBezTo>
                  <a:lnTo>
                    <a:pt x="15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05;p32">
              <a:extLst>
                <a:ext uri="{FF2B5EF4-FFF2-40B4-BE49-F238E27FC236}">
                  <a16:creationId xmlns:a16="http://schemas.microsoft.com/office/drawing/2014/main" id="{29A6E33E-E964-39DF-708F-C21AE094F45C}"/>
                </a:ext>
              </a:extLst>
            </p:cNvPr>
            <p:cNvSpPr/>
            <p:nvPr/>
          </p:nvSpPr>
          <p:spPr>
            <a:xfrm>
              <a:off x="8005084" y="1922541"/>
              <a:ext cx="34436" cy="47702"/>
            </a:xfrm>
            <a:custGeom>
              <a:avLst/>
              <a:gdLst/>
              <a:ahLst/>
              <a:cxnLst/>
              <a:rect l="l" t="t" r="r" b="b"/>
              <a:pathLst>
                <a:path w="1451" h="2010" extrusionOk="0">
                  <a:moveTo>
                    <a:pt x="770" y="1"/>
                  </a:moveTo>
                  <a:cubicBezTo>
                    <a:pt x="708" y="1"/>
                    <a:pt x="641" y="16"/>
                    <a:pt x="567" y="49"/>
                  </a:cubicBezTo>
                  <a:cubicBezTo>
                    <a:pt x="98" y="283"/>
                    <a:pt x="1" y="2010"/>
                    <a:pt x="1" y="2010"/>
                  </a:cubicBezTo>
                  <a:lnTo>
                    <a:pt x="1451" y="1347"/>
                  </a:lnTo>
                  <a:cubicBezTo>
                    <a:pt x="1451" y="1347"/>
                    <a:pt x="1361" y="1"/>
                    <a:pt x="770" y="1"/>
                  </a:cubicBez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06;p32">
              <a:extLst>
                <a:ext uri="{FF2B5EF4-FFF2-40B4-BE49-F238E27FC236}">
                  <a16:creationId xmlns:a16="http://schemas.microsoft.com/office/drawing/2014/main" id="{9E40C72B-7698-E49A-F298-639B87ED3074}"/>
                </a:ext>
              </a:extLst>
            </p:cNvPr>
            <p:cNvSpPr/>
            <p:nvPr/>
          </p:nvSpPr>
          <p:spPr>
            <a:xfrm>
              <a:off x="7237859" y="1824715"/>
              <a:ext cx="24" cy="24"/>
            </a:xfrm>
            <a:custGeom>
              <a:avLst/>
              <a:gdLst/>
              <a:ahLst/>
              <a:cxnLst/>
              <a:rect l="l" t="t" r="r" b="b"/>
              <a:pathLst>
                <a:path w="1" h="1" extrusionOk="0">
                  <a:moveTo>
                    <a:pt x="1" y="0"/>
                  </a:moveTo>
                  <a:close/>
                </a:path>
              </a:pathLst>
            </a:custGeom>
            <a:solidFill>
              <a:srgbClr val="8C28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07;p32">
              <a:extLst>
                <a:ext uri="{FF2B5EF4-FFF2-40B4-BE49-F238E27FC236}">
                  <a16:creationId xmlns:a16="http://schemas.microsoft.com/office/drawing/2014/main" id="{1FC79915-79A1-4F46-3BE3-CC2FA25333D2}"/>
                </a:ext>
              </a:extLst>
            </p:cNvPr>
            <p:cNvSpPr/>
            <p:nvPr/>
          </p:nvSpPr>
          <p:spPr>
            <a:xfrm>
              <a:off x="7164740" y="2121182"/>
              <a:ext cx="57077" cy="52591"/>
            </a:xfrm>
            <a:custGeom>
              <a:avLst/>
              <a:gdLst/>
              <a:ahLst/>
              <a:cxnLst/>
              <a:rect l="l" t="t" r="r" b="b"/>
              <a:pathLst>
                <a:path w="2405" h="2216" extrusionOk="0">
                  <a:moveTo>
                    <a:pt x="149" y="0"/>
                  </a:moveTo>
                  <a:cubicBezTo>
                    <a:pt x="46" y="0"/>
                    <a:pt x="1" y="175"/>
                    <a:pt x="126" y="213"/>
                  </a:cubicBezTo>
                  <a:cubicBezTo>
                    <a:pt x="140" y="227"/>
                    <a:pt x="1631" y="683"/>
                    <a:pt x="2170" y="2146"/>
                  </a:cubicBezTo>
                  <a:cubicBezTo>
                    <a:pt x="2184" y="2188"/>
                    <a:pt x="2225" y="2215"/>
                    <a:pt x="2267" y="2215"/>
                  </a:cubicBezTo>
                  <a:cubicBezTo>
                    <a:pt x="2350" y="2215"/>
                    <a:pt x="2405" y="2133"/>
                    <a:pt x="2377" y="2063"/>
                  </a:cubicBezTo>
                  <a:cubicBezTo>
                    <a:pt x="1783" y="517"/>
                    <a:pt x="251" y="33"/>
                    <a:pt x="181" y="6"/>
                  </a:cubicBezTo>
                  <a:cubicBezTo>
                    <a:pt x="170" y="2"/>
                    <a:pt x="160" y="0"/>
                    <a:pt x="149"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08;p32">
              <a:extLst>
                <a:ext uri="{FF2B5EF4-FFF2-40B4-BE49-F238E27FC236}">
                  <a16:creationId xmlns:a16="http://schemas.microsoft.com/office/drawing/2014/main" id="{73BB4FD1-1EC8-B3B6-3140-BC912DD1CCB0}"/>
                </a:ext>
              </a:extLst>
            </p:cNvPr>
            <p:cNvSpPr/>
            <p:nvPr/>
          </p:nvSpPr>
          <p:spPr>
            <a:xfrm>
              <a:off x="7663597" y="2432908"/>
              <a:ext cx="502441" cy="1614213"/>
            </a:xfrm>
            <a:custGeom>
              <a:avLst/>
              <a:gdLst/>
              <a:ahLst/>
              <a:cxnLst/>
              <a:rect l="l" t="t" r="r" b="b"/>
              <a:pathLst>
                <a:path w="21171" h="68017" extrusionOk="0">
                  <a:moveTo>
                    <a:pt x="9292" y="1"/>
                  </a:moveTo>
                  <a:cubicBezTo>
                    <a:pt x="8297" y="1"/>
                    <a:pt x="7352" y="184"/>
                    <a:pt x="6518" y="625"/>
                  </a:cubicBezTo>
                  <a:cubicBezTo>
                    <a:pt x="4613" y="1633"/>
                    <a:pt x="2307" y="23563"/>
                    <a:pt x="1961" y="28659"/>
                  </a:cubicBezTo>
                  <a:cubicBezTo>
                    <a:pt x="1464" y="35964"/>
                    <a:pt x="0" y="67823"/>
                    <a:pt x="0" y="67823"/>
                  </a:cubicBezTo>
                  <a:lnTo>
                    <a:pt x="13119" y="68016"/>
                  </a:lnTo>
                  <a:cubicBezTo>
                    <a:pt x="13119" y="68016"/>
                    <a:pt x="14321" y="27471"/>
                    <a:pt x="16268" y="23577"/>
                  </a:cubicBezTo>
                  <a:cubicBezTo>
                    <a:pt x="18215" y="19683"/>
                    <a:pt x="21171" y="10982"/>
                    <a:pt x="20190" y="4368"/>
                  </a:cubicBezTo>
                  <a:cubicBezTo>
                    <a:pt x="20190" y="4368"/>
                    <a:pt x="14149" y="1"/>
                    <a:pt x="9292" y="1"/>
                  </a:cubicBez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09;p32">
              <a:extLst>
                <a:ext uri="{FF2B5EF4-FFF2-40B4-BE49-F238E27FC236}">
                  <a16:creationId xmlns:a16="http://schemas.microsoft.com/office/drawing/2014/main" id="{8BA54229-9279-C475-A322-466F7C76870C}"/>
                </a:ext>
              </a:extLst>
            </p:cNvPr>
            <p:cNvSpPr/>
            <p:nvPr/>
          </p:nvSpPr>
          <p:spPr>
            <a:xfrm>
              <a:off x="7808460" y="2477240"/>
              <a:ext cx="710883" cy="1576764"/>
            </a:xfrm>
            <a:custGeom>
              <a:avLst/>
              <a:gdLst/>
              <a:ahLst/>
              <a:cxnLst/>
              <a:rect l="l" t="t" r="r" b="b"/>
              <a:pathLst>
                <a:path w="29954" h="66439" extrusionOk="0">
                  <a:moveTo>
                    <a:pt x="22441" y="0"/>
                  </a:moveTo>
                  <a:lnTo>
                    <a:pt x="0" y="635"/>
                  </a:lnTo>
                  <a:cubicBezTo>
                    <a:pt x="0" y="635"/>
                    <a:pt x="1464" y="10095"/>
                    <a:pt x="4074" y="16420"/>
                  </a:cubicBezTo>
                  <a:cubicBezTo>
                    <a:pt x="11821" y="35159"/>
                    <a:pt x="18560" y="66438"/>
                    <a:pt x="18560" y="66438"/>
                  </a:cubicBezTo>
                  <a:lnTo>
                    <a:pt x="29953" y="65969"/>
                  </a:lnTo>
                  <a:cubicBezTo>
                    <a:pt x="29953" y="65969"/>
                    <a:pt x="23200" y="25451"/>
                    <a:pt x="23504" y="22814"/>
                  </a:cubicBezTo>
                  <a:cubicBezTo>
                    <a:pt x="24388" y="15053"/>
                    <a:pt x="24554" y="2141"/>
                    <a:pt x="22441"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10;p32">
              <a:extLst>
                <a:ext uri="{FF2B5EF4-FFF2-40B4-BE49-F238E27FC236}">
                  <a16:creationId xmlns:a16="http://schemas.microsoft.com/office/drawing/2014/main" id="{F5C2DBA4-8E74-ED68-244E-E0148743FE02}"/>
                </a:ext>
              </a:extLst>
            </p:cNvPr>
            <p:cNvSpPr/>
            <p:nvPr/>
          </p:nvSpPr>
          <p:spPr>
            <a:xfrm>
              <a:off x="7687187" y="4037581"/>
              <a:ext cx="242546" cy="126352"/>
            </a:xfrm>
            <a:custGeom>
              <a:avLst/>
              <a:gdLst/>
              <a:ahLst/>
              <a:cxnLst/>
              <a:rect l="l" t="t" r="r" b="b"/>
              <a:pathLst>
                <a:path w="10220" h="5324" extrusionOk="0">
                  <a:moveTo>
                    <a:pt x="6519" y="1"/>
                  </a:moveTo>
                  <a:cubicBezTo>
                    <a:pt x="6519" y="1"/>
                    <a:pt x="2100" y="3467"/>
                    <a:pt x="539" y="3743"/>
                  </a:cubicBezTo>
                  <a:cubicBezTo>
                    <a:pt x="235" y="3812"/>
                    <a:pt x="28" y="4075"/>
                    <a:pt x="14" y="4378"/>
                  </a:cubicBezTo>
                  <a:cubicBezTo>
                    <a:pt x="1" y="4710"/>
                    <a:pt x="152" y="5083"/>
                    <a:pt x="843" y="5248"/>
                  </a:cubicBezTo>
                  <a:cubicBezTo>
                    <a:pt x="1060" y="5301"/>
                    <a:pt x="1436" y="5323"/>
                    <a:pt x="1916" y="5323"/>
                  </a:cubicBezTo>
                  <a:cubicBezTo>
                    <a:pt x="3698" y="5323"/>
                    <a:pt x="6917" y="5016"/>
                    <a:pt x="8756" y="4820"/>
                  </a:cubicBezTo>
                  <a:cubicBezTo>
                    <a:pt x="9557" y="4737"/>
                    <a:pt x="10165" y="4075"/>
                    <a:pt x="10178" y="3287"/>
                  </a:cubicBezTo>
                  <a:cubicBezTo>
                    <a:pt x="10192" y="2859"/>
                    <a:pt x="10206" y="2362"/>
                    <a:pt x="10220" y="1865"/>
                  </a:cubicBezTo>
                  <a:cubicBezTo>
                    <a:pt x="10206" y="1313"/>
                    <a:pt x="10123" y="760"/>
                    <a:pt x="9985" y="235"/>
                  </a:cubicBezTo>
                  <a:lnTo>
                    <a:pt x="6519"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11;p32">
              <a:extLst>
                <a:ext uri="{FF2B5EF4-FFF2-40B4-BE49-F238E27FC236}">
                  <a16:creationId xmlns:a16="http://schemas.microsoft.com/office/drawing/2014/main" id="{07F4C135-840B-D6AC-3A3A-0B55A6C437B7}"/>
                </a:ext>
              </a:extLst>
            </p:cNvPr>
            <p:cNvSpPr/>
            <p:nvPr/>
          </p:nvSpPr>
          <p:spPr>
            <a:xfrm>
              <a:off x="8343651" y="3877315"/>
              <a:ext cx="24" cy="24"/>
            </a:xfrm>
            <a:custGeom>
              <a:avLst/>
              <a:gdLst/>
              <a:ahLst/>
              <a:cxnLst/>
              <a:rect l="l" t="t" r="r" b="b"/>
              <a:pathLst>
                <a:path w="1" h="1" extrusionOk="0">
                  <a:moveTo>
                    <a:pt x="0" y="1"/>
                  </a:moveTo>
                  <a:close/>
                </a:path>
              </a:pathLst>
            </a:custGeom>
            <a:solidFill>
              <a:srgbClr val="242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12;p32">
              <a:extLst>
                <a:ext uri="{FF2B5EF4-FFF2-40B4-BE49-F238E27FC236}">
                  <a16:creationId xmlns:a16="http://schemas.microsoft.com/office/drawing/2014/main" id="{3EFD1BB1-9D5F-EAD1-15DD-9E108EE40A0F}"/>
                </a:ext>
              </a:extLst>
            </p:cNvPr>
            <p:cNvSpPr/>
            <p:nvPr/>
          </p:nvSpPr>
          <p:spPr>
            <a:xfrm>
              <a:off x="7914971" y="1602650"/>
              <a:ext cx="158652" cy="168074"/>
            </a:xfrm>
            <a:custGeom>
              <a:avLst/>
              <a:gdLst/>
              <a:ahLst/>
              <a:cxnLst/>
              <a:rect l="l" t="t" r="r" b="b"/>
              <a:pathLst>
                <a:path w="6685" h="7082" extrusionOk="0">
                  <a:moveTo>
                    <a:pt x="2508" y="1"/>
                  </a:moveTo>
                  <a:cubicBezTo>
                    <a:pt x="2248" y="1"/>
                    <a:pt x="1983" y="33"/>
                    <a:pt x="1713" y="63"/>
                  </a:cubicBezTo>
                  <a:cubicBezTo>
                    <a:pt x="1354" y="132"/>
                    <a:pt x="1036" y="326"/>
                    <a:pt x="815" y="602"/>
                  </a:cubicBezTo>
                  <a:cubicBezTo>
                    <a:pt x="567" y="892"/>
                    <a:pt x="152" y="1251"/>
                    <a:pt x="69" y="1638"/>
                  </a:cubicBezTo>
                  <a:cubicBezTo>
                    <a:pt x="0" y="2038"/>
                    <a:pt x="56" y="2438"/>
                    <a:pt x="221" y="2798"/>
                  </a:cubicBezTo>
                  <a:cubicBezTo>
                    <a:pt x="346" y="3088"/>
                    <a:pt x="594" y="3364"/>
                    <a:pt x="691" y="3640"/>
                  </a:cubicBezTo>
                  <a:cubicBezTo>
                    <a:pt x="746" y="3792"/>
                    <a:pt x="705" y="3958"/>
                    <a:pt x="760" y="4096"/>
                  </a:cubicBezTo>
                  <a:cubicBezTo>
                    <a:pt x="884" y="4344"/>
                    <a:pt x="1202" y="4482"/>
                    <a:pt x="1437" y="4579"/>
                  </a:cubicBezTo>
                  <a:cubicBezTo>
                    <a:pt x="1216" y="4455"/>
                    <a:pt x="1312" y="4455"/>
                    <a:pt x="1381" y="4248"/>
                  </a:cubicBezTo>
                  <a:cubicBezTo>
                    <a:pt x="1588" y="3971"/>
                    <a:pt x="1837" y="4027"/>
                    <a:pt x="2141" y="3930"/>
                  </a:cubicBezTo>
                  <a:cubicBezTo>
                    <a:pt x="2286" y="3894"/>
                    <a:pt x="2432" y="3876"/>
                    <a:pt x="2577" y="3876"/>
                  </a:cubicBezTo>
                  <a:cubicBezTo>
                    <a:pt x="2929" y="3876"/>
                    <a:pt x="3274" y="3979"/>
                    <a:pt x="3577" y="4165"/>
                  </a:cubicBezTo>
                  <a:cubicBezTo>
                    <a:pt x="4129" y="4510"/>
                    <a:pt x="4488" y="5131"/>
                    <a:pt x="4958" y="5573"/>
                  </a:cubicBezTo>
                  <a:cubicBezTo>
                    <a:pt x="5133" y="5748"/>
                    <a:pt x="5098" y="7081"/>
                    <a:pt x="5327" y="7081"/>
                  </a:cubicBezTo>
                  <a:cubicBezTo>
                    <a:pt x="5333" y="7081"/>
                    <a:pt x="5339" y="7080"/>
                    <a:pt x="5345" y="7079"/>
                  </a:cubicBezTo>
                  <a:cubicBezTo>
                    <a:pt x="6008" y="6885"/>
                    <a:pt x="6436" y="6388"/>
                    <a:pt x="6132" y="4662"/>
                  </a:cubicBezTo>
                  <a:cubicBezTo>
                    <a:pt x="6049" y="4179"/>
                    <a:pt x="6477" y="3447"/>
                    <a:pt x="6601" y="2977"/>
                  </a:cubicBezTo>
                  <a:cubicBezTo>
                    <a:pt x="6670" y="2618"/>
                    <a:pt x="6684" y="2259"/>
                    <a:pt x="6643" y="1900"/>
                  </a:cubicBezTo>
                  <a:cubicBezTo>
                    <a:pt x="6603" y="954"/>
                    <a:pt x="6023" y="406"/>
                    <a:pt x="5101" y="406"/>
                  </a:cubicBezTo>
                  <a:cubicBezTo>
                    <a:pt x="5068" y="406"/>
                    <a:pt x="5034" y="407"/>
                    <a:pt x="4999" y="408"/>
                  </a:cubicBezTo>
                  <a:cubicBezTo>
                    <a:pt x="4747" y="427"/>
                    <a:pt x="4519" y="456"/>
                    <a:pt x="4300" y="456"/>
                  </a:cubicBezTo>
                  <a:cubicBezTo>
                    <a:pt x="4028" y="456"/>
                    <a:pt x="3769" y="411"/>
                    <a:pt x="3494" y="243"/>
                  </a:cubicBezTo>
                  <a:cubicBezTo>
                    <a:pt x="3174" y="56"/>
                    <a:pt x="2846" y="1"/>
                    <a:pt x="2508"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13;p32">
              <a:extLst>
                <a:ext uri="{FF2B5EF4-FFF2-40B4-BE49-F238E27FC236}">
                  <a16:creationId xmlns:a16="http://schemas.microsoft.com/office/drawing/2014/main" id="{72F83D0E-DCF8-4FD8-A17C-E97B06FCA678}"/>
                </a:ext>
              </a:extLst>
            </p:cNvPr>
            <p:cNvSpPr/>
            <p:nvPr/>
          </p:nvSpPr>
          <p:spPr>
            <a:xfrm>
              <a:off x="7783541" y="1798182"/>
              <a:ext cx="574540" cy="755619"/>
            </a:xfrm>
            <a:custGeom>
              <a:avLst/>
              <a:gdLst/>
              <a:ahLst/>
              <a:cxnLst/>
              <a:rect l="l" t="t" r="r" b="b"/>
              <a:pathLst>
                <a:path w="24209" h="31839" extrusionOk="0">
                  <a:moveTo>
                    <a:pt x="10808" y="0"/>
                  </a:moveTo>
                  <a:cubicBezTo>
                    <a:pt x="10325" y="0"/>
                    <a:pt x="9825" y="31"/>
                    <a:pt x="9308" y="96"/>
                  </a:cubicBezTo>
                  <a:cubicBezTo>
                    <a:pt x="6105" y="510"/>
                    <a:pt x="1672" y="925"/>
                    <a:pt x="1050" y="9915"/>
                  </a:cubicBezTo>
                  <a:cubicBezTo>
                    <a:pt x="705" y="14914"/>
                    <a:pt x="125" y="23738"/>
                    <a:pt x="14" y="27053"/>
                  </a:cubicBezTo>
                  <a:cubicBezTo>
                    <a:pt x="1" y="27743"/>
                    <a:pt x="360" y="28392"/>
                    <a:pt x="953" y="28737"/>
                  </a:cubicBezTo>
                  <a:cubicBezTo>
                    <a:pt x="2748" y="29795"/>
                    <a:pt x="6906" y="31838"/>
                    <a:pt x="12247" y="31838"/>
                  </a:cubicBezTo>
                  <a:cubicBezTo>
                    <a:pt x="15623" y="31838"/>
                    <a:pt x="19470" y="31022"/>
                    <a:pt x="23491" y="28627"/>
                  </a:cubicBezTo>
                  <a:cubicBezTo>
                    <a:pt x="23491" y="28627"/>
                    <a:pt x="24209" y="28627"/>
                    <a:pt x="23891" y="25713"/>
                  </a:cubicBezTo>
                  <a:cubicBezTo>
                    <a:pt x="23670" y="23724"/>
                    <a:pt x="22980" y="12097"/>
                    <a:pt x="22814" y="9625"/>
                  </a:cubicBezTo>
                  <a:cubicBezTo>
                    <a:pt x="22787" y="9307"/>
                    <a:pt x="22704" y="9003"/>
                    <a:pt x="22552" y="8713"/>
                  </a:cubicBezTo>
                  <a:cubicBezTo>
                    <a:pt x="21529" y="6850"/>
                    <a:pt x="18020" y="0"/>
                    <a:pt x="10808"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14;p32">
              <a:extLst>
                <a:ext uri="{FF2B5EF4-FFF2-40B4-BE49-F238E27FC236}">
                  <a16:creationId xmlns:a16="http://schemas.microsoft.com/office/drawing/2014/main" id="{706A4067-93D8-56C4-DD2F-DA6F48B65C87}"/>
                </a:ext>
              </a:extLst>
            </p:cNvPr>
            <p:cNvSpPr/>
            <p:nvPr/>
          </p:nvSpPr>
          <p:spPr>
            <a:xfrm>
              <a:off x="7909394" y="1798087"/>
              <a:ext cx="241573" cy="202296"/>
            </a:xfrm>
            <a:custGeom>
              <a:avLst/>
              <a:gdLst/>
              <a:ahLst/>
              <a:cxnLst/>
              <a:rect l="l" t="t" r="r" b="b"/>
              <a:pathLst>
                <a:path w="10179" h="8524" extrusionOk="0">
                  <a:moveTo>
                    <a:pt x="5468" y="0"/>
                  </a:moveTo>
                  <a:cubicBezTo>
                    <a:pt x="4981" y="0"/>
                    <a:pt x="4493" y="33"/>
                    <a:pt x="4005" y="100"/>
                  </a:cubicBezTo>
                  <a:cubicBezTo>
                    <a:pt x="2818" y="252"/>
                    <a:pt x="1478" y="404"/>
                    <a:pt x="208" y="984"/>
                  </a:cubicBezTo>
                  <a:cubicBezTo>
                    <a:pt x="97" y="2696"/>
                    <a:pt x="1" y="7060"/>
                    <a:pt x="1865" y="8206"/>
                  </a:cubicBezTo>
                  <a:cubicBezTo>
                    <a:pt x="2218" y="8423"/>
                    <a:pt x="2634" y="8524"/>
                    <a:pt x="3090" y="8524"/>
                  </a:cubicBezTo>
                  <a:cubicBezTo>
                    <a:pt x="5650" y="8524"/>
                    <a:pt x="9440" y="5367"/>
                    <a:pt x="10026" y="2061"/>
                  </a:cubicBezTo>
                  <a:cubicBezTo>
                    <a:pt x="10082" y="1716"/>
                    <a:pt x="10123" y="1412"/>
                    <a:pt x="10178" y="1081"/>
                  </a:cubicBezTo>
                  <a:cubicBezTo>
                    <a:pt x="8701" y="369"/>
                    <a:pt x="7094" y="0"/>
                    <a:pt x="5468"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15;p32">
              <a:extLst>
                <a:ext uri="{FF2B5EF4-FFF2-40B4-BE49-F238E27FC236}">
                  <a16:creationId xmlns:a16="http://schemas.microsoft.com/office/drawing/2014/main" id="{E6286FE4-D0F5-9A51-9509-5E80A745AEBA}"/>
                </a:ext>
              </a:extLst>
            </p:cNvPr>
            <p:cNvSpPr/>
            <p:nvPr/>
          </p:nvSpPr>
          <p:spPr>
            <a:xfrm>
              <a:off x="7831077" y="2457875"/>
              <a:ext cx="504624" cy="72147"/>
            </a:xfrm>
            <a:custGeom>
              <a:avLst/>
              <a:gdLst/>
              <a:ahLst/>
              <a:cxnLst/>
              <a:rect l="l" t="t" r="r" b="b"/>
              <a:pathLst>
                <a:path w="21263" h="3040" extrusionOk="0">
                  <a:moveTo>
                    <a:pt x="21113" y="0"/>
                  </a:moveTo>
                  <a:cubicBezTo>
                    <a:pt x="21096" y="0"/>
                    <a:pt x="21078" y="5"/>
                    <a:pt x="21060" y="15"/>
                  </a:cubicBezTo>
                  <a:cubicBezTo>
                    <a:pt x="16929" y="2151"/>
                    <a:pt x="13044" y="2832"/>
                    <a:pt x="9772" y="2832"/>
                  </a:cubicBezTo>
                  <a:cubicBezTo>
                    <a:pt x="4074" y="2832"/>
                    <a:pt x="232" y="768"/>
                    <a:pt x="180" y="733"/>
                  </a:cubicBezTo>
                  <a:cubicBezTo>
                    <a:pt x="161" y="724"/>
                    <a:pt x="141" y="719"/>
                    <a:pt x="122" y="719"/>
                  </a:cubicBezTo>
                  <a:cubicBezTo>
                    <a:pt x="83" y="719"/>
                    <a:pt x="46" y="738"/>
                    <a:pt x="28" y="775"/>
                  </a:cubicBezTo>
                  <a:cubicBezTo>
                    <a:pt x="0" y="830"/>
                    <a:pt x="28" y="885"/>
                    <a:pt x="69" y="913"/>
                  </a:cubicBezTo>
                  <a:cubicBezTo>
                    <a:pt x="138" y="954"/>
                    <a:pt x="4019" y="3039"/>
                    <a:pt x="9777" y="3039"/>
                  </a:cubicBezTo>
                  <a:cubicBezTo>
                    <a:pt x="13078" y="3039"/>
                    <a:pt x="16986" y="2349"/>
                    <a:pt x="21156" y="195"/>
                  </a:cubicBezTo>
                  <a:cubicBezTo>
                    <a:pt x="21262" y="148"/>
                    <a:pt x="21208" y="0"/>
                    <a:pt x="21113"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16;p32">
              <a:extLst>
                <a:ext uri="{FF2B5EF4-FFF2-40B4-BE49-F238E27FC236}">
                  <a16:creationId xmlns:a16="http://schemas.microsoft.com/office/drawing/2014/main" id="{ABF7812C-D08C-527A-17AF-9732EEB3CFB3}"/>
                </a:ext>
              </a:extLst>
            </p:cNvPr>
            <p:cNvSpPr/>
            <p:nvPr/>
          </p:nvSpPr>
          <p:spPr>
            <a:xfrm>
              <a:off x="7940863" y="1645654"/>
              <a:ext cx="93031" cy="125284"/>
            </a:xfrm>
            <a:custGeom>
              <a:avLst/>
              <a:gdLst/>
              <a:ahLst/>
              <a:cxnLst/>
              <a:rect l="l" t="t" r="r" b="b"/>
              <a:pathLst>
                <a:path w="3920" h="5279" extrusionOk="0">
                  <a:moveTo>
                    <a:pt x="1842" y="0"/>
                  </a:moveTo>
                  <a:cubicBezTo>
                    <a:pt x="1400" y="0"/>
                    <a:pt x="858" y="66"/>
                    <a:pt x="194" y="226"/>
                  </a:cubicBezTo>
                  <a:cubicBezTo>
                    <a:pt x="194" y="226"/>
                    <a:pt x="373" y="1400"/>
                    <a:pt x="194" y="1828"/>
                  </a:cubicBezTo>
                  <a:cubicBezTo>
                    <a:pt x="0" y="2256"/>
                    <a:pt x="346" y="4700"/>
                    <a:pt x="801" y="5156"/>
                  </a:cubicBezTo>
                  <a:cubicBezTo>
                    <a:pt x="873" y="5232"/>
                    <a:pt x="1020" y="5279"/>
                    <a:pt x="1214" y="5279"/>
                  </a:cubicBezTo>
                  <a:cubicBezTo>
                    <a:pt x="1652" y="5279"/>
                    <a:pt x="2334" y="5043"/>
                    <a:pt x="2956" y="4383"/>
                  </a:cubicBezTo>
                  <a:cubicBezTo>
                    <a:pt x="3853" y="3444"/>
                    <a:pt x="3798" y="1455"/>
                    <a:pt x="3798" y="1455"/>
                  </a:cubicBezTo>
                  <a:cubicBezTo>
                    <a:pt x="3798" y="1455"/>
                    <a:pt x="3920" y="0"/>
                    <a:pt x="1842"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17;p32">
              <a:extLst>
                <a:ext uri="{FF2B5EF4-FFF2-40B4-BE49-F238E27FC236}">
                  <a16:creationId xmlns:a16="http://schemas.microsoft.com/office/drawing/2014/main" id="{EEB5D152-3F41-D8F9-772D-007CC4DF1DA3}"/>
                </a:ext>
              </a:extLst>
            </p:cNvPr>
            <p:cNvSpPr/>
            <p:nvPr/>
          </p:nvSpPr>
          <p:spPr>
            <a:xfrm>
              <a:off x="7951353" y="1659205"/>
              <a:ext cx="108814" cy="236020"/>
            </a:xfrm>
            <a:custGeom>
              <a:avLst/>
              <a:gdLst/>
              <a:ahLst/>
              <a:cxnLst/>
              <a:rect l="l" t="t" r="r" b="b"/>
              <a:pathLst>
                <a:path w="4585" h="9945" extrusionOk="0">
                  <a:moveTo>
                    <a:pt x="925" y="0"/>
                  </a:moveTo>
                  <a:cubicBezTo>
                    <a:pt x="925" y="0"/>
                    <a:pt x="55" y="6104"/>
                    <a:pt x="28" y="7250"/>
                  </a:cubicBezTo>
                  <a:cubicBezTo>
                    <a:pt x="0" y="8397"/>
                    <a:pt x="359" y="9722"/>
                    <a:pt x="1533" y="9929"/>
                  </a:cubicBezTo>
                  <a:cubicBezTo>
                    <a:pt x="1589" y="9940"/>
                    <a:pt x="1647" y="9945"/>
                    <a:pt x="1707" y="9945"/>
                  </a:cubicBezTo>
                  <a:cubicBezTo>
                    <a:pt x="2509" y="9945"/>
                    <a:pt x="3575" y="9029"/>
                    <a:pt x="4102" y="8245"/>
                  </a:cubicBezTo>
                  <a:cubicBezTo>
                    <a:pt x="4488" y="7678"/>
                    <a:pt x="4585" y="7112"/>
                    <a:pt x="4295" y="5690"/>
                  </a:cubicBezTo>
                  <a:cubicBezTo>
                    <a:pt x="4005" y="4254"/>
                    <a:pt x="3605" y="1961"/>
                    <a:pt x="3605" y="1961"/>
                  </a:cubicBezTo>
                  <a:cubicBezTo>
                    <a:pt x="3591" y="1865"/>
                    <a:pt x="3701" y="1271"/>
                    <a:pt x="3646" y="1174"/>
                  </a:cubicBezTo>
                  <a:lnTo>
                    <a:pt x="3356" y="884"/>
                  </a:lnTo>
                  <a:cubicBezTo>
                    <a:pt x="3356" y="884"/>
                    <a:pt x="3080" y="1036"/>
                    <a:pt x="3066" y="1216"/>
                  </a:cubicBezTo>
                  <a:cubicBezTo>
                    <a:pt x="2251" y="539"/>
                    <a:pt x="925" y="0"/>
                    <a:pt x="925"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18;p32">
              <a:extLst>
                <a:ext uri="{FF2B5EF4-FFF2-40B4-BE49-F238E27FC236}">
                  <a16:creationId xmlns:a16="http://schemas.microsoft.com/office/drawing/2014/main" id="{025A8A38-93D0-F49B-7E5C-9F6BAE1D215D}"/>
                </a:ext>
              </a:extLst>
            </p:cNvPr>
            <p:cNvSpPr/>
            <p:nvPr/>
          </p:nvSpPr>
          <p:spPr>
            <a:xfrm>
              <a:off x="7953632" y="1749982"/>
              <a:ext cx="57385" cy="60898"/>
            </a:xfrm>
            <a:custGeom>
              <a:avLst/>
              <a:gdLst/>
              <a:ahLst/>
              <a:cxnLst/>
              <a:rect l="l" t="t" r="r" b="b"/>
              <a:pathLst>
                <a:path w="2418" h="2566" extrusionOk="0">
                  <a:moveTo>
                    <a:pt x="2418" y="1"/>
                  </a:moveTo>
                  <a:lnTo>
                    <a:pt x="2418" y="1"/>
                  </a:lnTo>
                  <a:cubicBezTo>
                    <a:pt x="2009" y="817"/>
                    <a:pt x="1500" y="1031"/>
                    <a:pt x="1080" y="1031"/>
                  </a:cubicBezTo>
                  <a:cubicBezTo>
                    <a:pt x="618" y="1031"/>
                    <a:pt x="263" y="774"/>
                    <a:pt x="263" y="774"/>
                  </a:cubicBezTo>
                  <a:lnTo>
                    <a:pt x="208" y="829"/>
                  </a:lnTo>
                  <a:cubicBezTo>
                    <a:pt x="125" y="1464"/>
                    <a:pt x="56" y="2072"/>
                    <a:pt x="1" y="2555"/>
                  </a:cubicBezTo>
                  <a:cubicBezTo>
                    <a:pt x="58" y="2562"/>
                    <a:pt x="113" y="2565"/>
                    <a:pt x="168" y="2565"/>
                  </a:cubicBezTo>
                  <a:cubicBezTo>
                    <a:pt x="1721" y="2565"/>
                    <a:pt x="2417" y="1"/>
                    <a:pt x="2418" y="1"/>
                  </a:cubicBezTo>
                  <a:close/>
                </a:path>
              </a:pathLst>
            </a:custGeom>
            <a:solidFill>
              <a:srgbClr val="A96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19;p32">
              <a:extLst>
                <a:ext uri="{FF2B5EF4-FFF2-40B4-BE49-F238E27FC236}">
                  <a16:creationId xmlns:a16="http://schemas.microsoft.com/office/drawing/2014/main" id="{118684EE-B5F0-4815-FC65-8CD3C298EBEC}"/>
                </a:ext>
              </a:extLst>
            </p:cNvPr>
            <p:cNvSpPr/>
            <p:nvPr/>
          </p:nvSpPr>
          <p:spPr>
            <a:xfrm>
              <a:off x="7947414" y="1724256"/>
              <a:ext cx="63603" cy="50621"/>
            </a:xfrm>
            <a:custGeom>
              <a:avLst/>
              <a:gdLst/>
              <a:ahLst/>
              <a:cxnLst/>
              <a:rect l="l" t="t" r="r" b="b"/>
              <a:pathLst>
                <a:path w="2680" h="2133" extrusionOk="0">
                  <a:moveTo>
                    <a:pt x="860" y="0"/>
                  </a:moveTo>
                  <a:cubicBezTo>
                    <a:pt x="467" y="0"/>
                    <a:pt x="132" y="76"/>
                    <a:pt x="0" y="270"/>
                  </a:cubicBezTo>
                  <a:cubicBezTo>
                    <a:pt x="125" y="919"/>
                    <a:pt x="318" y="1637"/>
                    <a:pt x="525" y="1844"/>
                  </a:cubicBezTo>
                  <a:cubicBezTo>
                    <a:pt x="623" y="1948"/>
                    <a:pt x="918" y="2133"/>
                    <a:pt x="1292" y="2133"/>
                  </a:cubicBezTo>
                  <a:cubicBezTo>
                    <a:pt x="1710" y="2133"/>
                    <a:pt x="2227" y="1902"/>
                    <a:pt x="2680" y="1071"/>
                  </a:cubicBezTo>
                  <a:cubicBezTo>
                    <a:pt x="2445" y="864"/>
                    <a:pt x="2072" y="463"/>
                    <a:pt x="2072" y="187"/>
                  </a:cubicBezTo>
                  <a:cubicBezTo>
                    <a:pt x="1706" y="76"/>
                    <a:pt x="1254" y="0"/>
                    <a:pt x="860" y="0"/>
                  </a:cubicBezTo>
                  <a:close/>
                </a:path>
              </a:pathLst>
            </a:custGeom>
            <a:solidFill>
              <a:srgbClr val="DA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0;p32">
              <a:extLst>
                <a:ext uri="{FF2B5EF4-FFF2-40B4-BE49-F238E27FC236}">
                  <a16:creationId xmlns:a16="http://schemas.microsoft.com/office/drawing/2014/main" id="{10C8CD74-C104-4101-EFCD-23E08F94D332}"/>
                </a:ext>
              </a:extLst>
            </p:cNvPr>
            <p:cNvSpPr/>
            <p:nvPr/>
          </p:nvSpPr>
          <p:spPr>
            <a:xfrm>
              <a:off x="7933032" y="1635520"/>
              <a:ext cx="117310" cy="91536"/>
            </a:xfrm>
            <a:custGeom>
              <a:avLst/>
              <a:gdLst/>
              <a:ahLst/>
              <a:cxnLst/>
              <a:rect l="l" t="t" r="r" b="b"/>
              <a:pathLst>
                <a:path w="4943" h="3857" extrusionOk="0">
                  <a:moveTo>
                    <a:pt x="1974" y="1"/>
                  </a:moveTo>
                  <a:cubicBezTo>
                    <a:pt x="1923" y="1"/>
                    <a:pt x="1872" y="2"/>
                    <a:pt x="1822" y="4"/>
                  </a:cubicBezTo>
                  <a:cubicBezTo>
                    <a:pt x="1601" y="4"/>
                    <a:pt x="1380" y="45"/>
                    <a:pt x="1186" y="128"/>
                  </a:cubicBezTo>
                  <a:cubicBezTo>
                    <a:pt x="952" y="225"/>
                    <a:pt x="786" y="404"/>
                    <a:pt x="565" y="515"/>
                  </a:cubicBezTo>
                  <a:cubicBezTo>
                    <a:pt x="455" y="570"/>
                    <a:pt x="386" y="570"/>
                    <a:pt x="303" y="667"/>
                  </a:cubicBezTo>
                  <a:cubicBezTo>
                    <a:pt x="247" y="777"/>
                    <a:pt x="192" y="888"/>
                    <a:pt x="151" y="1012"/>
                  </a:cubicBezTo>
                  <a:cubicBezTo>
                    <a:pt x="0" y="1366"/>
                    <a:pt x="585" y="1523"/>
                    <a:pt x="1232" y="1523"/>
                  </a:cubicBezTo>
                  <a:cubicBezTo>
                    <a:pt x="1772" y="1523"/>
                    <a:pt x="2356" y="1414"/>
                    <a:pt x="2595" y="1219"/>
                  </a:cubicBezTo>
                  <a:cubicBezTo>
                    <a:pt x="2678" y="1150"/>
                    <a:pt x="2775" y="1109"/>
                    <a:pt x="2885" y="1109"/>
                  </a:cubicBezTo>
                  <a:cubicBezTo>
                    <a:pt x="2906" y="1105"/>
                    <a:pt x="2926" y="1104"/>
                    <a:pt x="2947" y="1104"/>
                  </a:cubicBezTo>
                  <a:cubicBezTo>
                    <a:pt x="3008" y="1104"/>
                    <a:pt x="3068" y="1119"/>
                    <a:pt x="3120" y="1150"/>
                  </a:cubicBezTo>
                  <a:cubicBezTo>
                    <a:pt x="3299" y="1261"/>
                    <a:pt x="3424" y="1454"/>
                    <a:pt x="3424" y="1675"/>
                  </a:cubicBezTo>
                  <a:cubicBezTo>
                    <a:pt x="3424" y="1799"/>
                    <a:pt x="3382" y="1924"/>
                    <a:pt x="3368" y="2048"/>
                  </a:cubicBezTo>
                  <a:cubicBezTo>
                    <a:pt x="3355" y="2255"/>
                    <a:pt x="3410" y="2448"/>
                    <a:pt x="3548" y="2600"/>
                  </a:cubicBezTo>
                  <a:cubicBezTo>
                    <a:pt x="3538" y="2432"/>
                    <a:pt x="3763" y="1929"/>
                    <a:pt x="3987" y="1929"/>
                  </a:cubicBezTo>
                  <a:cubicBezTo>
                    <a:pt x="4076" y="1929"/>
                    <a:pt x="4164" y="2007"/>
                    <a:pt x="4238" y="2214"/>
                  </a:cubicBezTo>
                  <a:cubicBezTo>
                    <a:pt x="4307" y="2407"/>
                    <a:pt x="4114" y="2614"/>
                    <a:pt x="4100" y="2821"/>
                  </a:cubicBezTo>
                  <a:cubicBezTo>
                    <a:pt x="4059" y="3194"/>
                    <a:pt x="4266" y="3553"/>
                    <a:pt x="4487" y="3857"/>
                  </a:cubicBezTo>
                  <a:cubicBezTo>
                    <a:pt x="4722" y="3608"/>
                    <a:pt x="4846" y="3277"/>
                    <a:pt x="4846" y="2932"/>
                  </a:cubicBezTo>
                  <a:cubicBezTo>
                    <a:pt x="4943" y="1592"/>
                    <a:pt x="4031" y="377"/>
                    <a:pt x="2719" y="87"/>
                  </a:cubicBezTo>
                  <a:cubicBezTo>
                    <a:pt x="2478" y="29"/>
                    <a:pt x="2226" y="1"/>
                    <a:pt x="1974"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21;p32">
              <a:extLst>
                <a:ext uri="{FF2B5EF4-FFF2-40B4-BE49-F238E27FC236}">
                  <a16:creationId xmlns:a16="http://schemas.microsoft.com/office/drawing/2014/main" id="{A0C250A0-B0AE-CFF3-79A5-D64F79417729}"/>
                </a:ext>
              </a:extLst>
            </p:cNvPr>
            <p:cNvSpPr/>
            <p:nvPr/>
          </p:nvSpPr>
          <p:spPr>
            <a:xfrm>
              <a:off x="7846598" y="2474938"/>
              <a:ext cx="497409" cy="81640"/>
            </a:xfrm>
            <a:custGeom>
              <a:avLst/>
              <a:gdLst/>
              <a:ahLst/>
              <a:cxnLst/>
              <a:rect l="l" t="t" r="r" b="b"/>
              <a:pathLst>
                <a:path w="20959" h="3440" extrusionOk="0">
                  <a:moveTo>
                    <a:pt x="20850" y="0"/>
                  </a:moveTo>
                  <a:cubicBezTo>
                    <a:pt x="20831" y="0"/>
                    <a:pt x="20811" y="5"/>
                    <a:pt x="20792" y="14"/>
                  </a:cubicBezTo>
                  <a:lnTo>
                    <a:pt x="17823" y="1519"/>
                  </a:lnTo>
                  <a:cubicBezTo>
                    <a:pt x="14887" y="2793"/>
                    <a:pt x="12067" y="3231"/>
                    <a:pt x="9577" y="3231"/>
                  </a:cubicBezTo>
                  <a:cubicBezTo>
                    <a:pt x="4128" y="3231"/>
                    <a:pt x="259" y="1134"/>
                    <a:pt x="202" y="1105"/>
                  </a:cubicBezTo>
                  <a:cubicBezTo>
                    <a:pt x="183" y="1094"/>
                    <a:pt x="164" y="1090"/>
                    <a:pt x="147" y="1090"/>
                  </a:cubicBezTo>
                  <a:cubicBezTo>
                    <a:pt x="53" y="1090"/>
                    <a:pt x="1" y="1226"/>
                    <a:pt x="106" y="1285"/>
                  </a:cubicBezTo>
                  <a:cubicBezTo>
                    <a:pt x="161" y="1312"/>
                    <a:pt x="4069" y="3439"/>
                    <a:pt x="9579" y="3439"/>
                  </a:cubicBezTo>
                  <a:cubicBezTo>
                    <a:pt x="12451" y="3439"/>
                    <a:pt x="15282" y="2859"/>
                    <a:pt x="17906" y="1713"/>
                  </a:cubicBezTo>
                  <a:lnTo>
                    <a:pt x="20889" y="194"/>
                  </a:lnTo>
                  <a:cubicBezTo>
                    <a:pt x="20944" y="166"/>
                    <a:pt x="20958" y="111"/>
                    <a:pt x="20931" y="56"/>
                  </a:cubicBezTo>
                  <a:cubicBezTo>
                    <a:pt x="20921" y="19"/>
                    <a:pt x="20888" y="0"/>
                    <a:pt x="20850"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22;p32">
              <a:extLst>
                <a:ext uri="{FF2B5EF4-FFF2-40B4-BE49-F238E27FC236}">
                  <a16:creationId xmlns:a16="http://schemas.microsoft.com/office/drawing/2014/main" id="{17E37BDA-1745-6E2D-B2B4-2D985917DFC2}"/>
                </a:ext>
              </a:extLst>
            </p:cNvPr>
            <p:cNvSpPr/>
            <p:nvPr/>
          </p:nvSpPr>
          <p:spPr>
            <a:xfrm>
              <a:off x="7961511" y="1742767"/>
              <a:ext cx="16731" cy="10893"/>
            </a:xfrm>
            <a:custGeom>
              <a:avLst/>
              <a:gdLst/>
              <a:ahLst/>
              <a:cxnLst/>
              <a:rect l="l" t="t" r="r" b="b"/>
              <a:pathLst>
                <a:path w="705" h="459" extrusionOk="0">
                  <a:moveTo>
                    <a:pt x="0" y="1"/>
                  </a:moveTo>
                  <a:cubicBezTo>
                    <a:pt x="0" y="1"/>
                    <a:pt x="140" y="459"/>
                    <a:pt x="396" y="459"/>
                  </a:cubicBezTo>
                  <a:cubicBezTo>
                    <a:pt x="406" y="459"/>
                    <a:pt x="417" y="458"/>
                    <a:pt x="428" y="456"/>
                  </a:cubicBezTo>
                  <a:cubicBezTo>
                    <a:pt x="705" y="415"/>
                    <a:pt x="649" y="1"/>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3;p32">
              <a:extLst>
                <a:ext uri="{FF2B5EF4-FFF2-40B4-BE49-F238E27FC236}">
                  <a16:creationId xmlns:a16="http://schemas.microsoft.com/office/drawing/2014/main" id="{1A1E76A5-A0B4-0968-A5C1-9B6B2BD162FA}"/>
                </a:ext>
              </a:extLst>
            </p:cNvPr>
            <p:cNvSpPr/>
            <p:nvPr/>
          </p:nvSpPr>
          <p:spPr>
            <a:xfrm>
              <a:off x="8071297" y="2554086"/>
              <a:ext cx="264000" cy="180106"/>
            </a:xfrm>
            <a:custGeom>
              <a:avLst/>
              <a:gdLst/>
              <a:ahLst/>
              <a:cxnLst/>
              <a:rect l="l" t="t" r="r" b="b"/>
              <a:pathLst>
                <a:path w="11124" h="7589" extrusionOk="0">
                  <a:moveTo>
                    <a:pt x="127" y="0"/>
                  </a:moveTo>
                  <a:cubicBezTo>
                    <a:pt x="117" y="0"/>
                    <a:pt x="107" y="2"/>
                    <a:pt x="97" y="7"/>
                  </a:cubicBezTo>
                  <a:cubicBezTo>
                    <a:pt x="42" y="7"/>
                    <a:pt x="1" y="63"/>
                    <a:pt x="14" y="118"/>
                  </a:cubicBezTo>
                  <a:cubicBezTo>
                    <a:pt x="14" y="187"/>
                    <a:pt x="1078" y="7023"/>
                    <a:pt x="6381" y="7547"/>
                  </a:cubicBezTo>
                  <a:cubicBezTo>
                    <a:pt x="6671" y="7575"/>
                    <a:pt x="6933" y="7589"/>
                    <a:pt x="7195" y="7589"/>
                  </a:cubicBezTo>
                  <a:cubicBezTo>
                    <a:pt x="9667" y="7589"/>
                    <a:pt x="10993" y="6429"/>
                    <a:pt x="11048" y="6374"/>
                  </a:cubicBezTo>
                  <a:cubicBezTo>
                    <a:pt x="11123" y="6299"/>
                    <a:pt x="11057" y="6191"/>
                    <a:pt x="10979" y="6191"/>
                  </a:cubicBezTo>
                  <a:cubicBezTo>
                    <a:pt x="10956" y="6191"/>
                    <a:pt x="10932" y="6200"/>
                    <a:pt x="10910" y="6222"/>
                  </a:cubicBezTo>
                  <a:cubicBezTo>
                    <a:pt x="10885" y="6234"/>
                    <a:pt x="9570" y="7377"/>
                    <a:pt x="7152" y="7377"/>
                  </a:cubicBezTo>
                  <a:cubicBezTo>
                    <a:pt x="6911" y="7377"/>
                    <a:pt x="6658" y="7365"/>
                    <a:pt x="6394" y="7340"/>
                  </a:cubicBezTo>
                  <a:cubicBezTo>
                    <a:pt x="1257" y="6829"/>
                    <a:pt x="221" y="159"/>
                    <a:pt x="208" y="90"/>
                  </a:cubicBezTo>
                  <a:cubicBezTo>
                    <a:pt x="208" y="45"/>
                    <a:pt x="171" y="0"/>
                    <a:pt x="127"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24;p32">
              <a:extLst>
                <a:ext uri="{FF2B5EF4-FFF2-40B4-BE49-F238E27FC236}">
                  <a16:creationId xmlns:a16="http://schemas.microsoft.com/office/drawing/2014/main" id="{1358FFC6-FDC3-1341-1997-3C882C908ADA}"/>
                </a:ext>
              </a:extLst>
            </p:cNvPr>
            <p:cNvSpPr/>
            <p:nvPr/>
          </p:nvSpPr>
          <p:spPr>
            <a:xfrm>
              <a:off x="7788786" y="2538470"/>
              <a:ext cx="580972" cy="73523"/>
            </a:xfrm>
            <a:custGeom>
              <a:avLst/>
              <a:gdLst/>
              <a:ahLst/>
              <a:cxnLst/>
              <a:rect l="l" t="t" r="r" b="b"/>
              <a:pathLst>
                <a:path w="24480" h="3098" extrusionOk="0">
                  <a:moveTo>
                    <a:pt x="24334" y="1"/>
                  </a:moveTo>
                  <a:cubicBezTo>
                    <a:pt x="24316" y="1"/>
                    <a:pt x="24297" y="5"/>
                    <a:pt x="24278" y="16"/>
                  </a:cubicBezTo>
                  <a:cubicBezTo>
                    <a:pt x="20159" y="2183"/>
                    <a:pt x="16015" y="2894"/>
                    <a:pt x="12353" y="2894"/>
                  </a:cubicBezTo>
                  <a:cubicBezTo>
                    <a:pt x="5443" y="2894"/>
                    <a:pt x="248" y="365"/>
                    <a:pt x="166" y="320"/>
                  </a:cubicBezTo>
                  <a:cubicBezTo>
                    <a:pt x="151" y="313"/>
                    <a:pt x="136" y="309"/>
                    <a:pt x="120" y="309"/>
                  </a:cubicBezTo>
                  <a:cubicBezTo>
                    <a:pt x="78" y="309"/>
                    <a:pt x="38" y="335"/>
                    <a:pt x="28" y="375"/>
                  </a:cubicBezTo>
                  <a:cubicBezTo>
                    <a:pt x="1" y="417"/>
                    <a:pt x="14" y="486"/>
                    <a:pt x="70" y="513"/>
                  </a:cubicBezTo>
                  <a:cubicBezTo>
                    <a:pt x="152" y="555"/>
                    <a:pt x="5386" y="3096"/>
                    <a:pt x="12346" y="3096"/>
                  </a:cubicBezTo>
                  <a:cubicBezTo>
                    <a:pt x="12429" y="3097"/>
                    <a:pt x="12512" y="3097"/>
                    <a:pt x="12595" y="3097"/>
                  </a:cubicBezTo>
                  <a:cubicBezTo>
                    <a:pt x="16708" y="3097"/>
                    <a:pt x="20747" y="2091"/>
                    <a:pt x="24375" y="196"/>
                  </a:cubicBezTo>
                  <a:cubicBezTo>
                    <a:pt x="24480" y="138"/>
                    <a:pt x="24427" y="1"/>
                    <a:pt x="24334"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425;p32">
              <a:extLst>
                <a:ext uri="{FF2B5EF4-FFF2-40B4-BE49-F238E27FC236}">
                  <a16:creationId xmlns:a16="http://schemas.microsoft.com/office/drawing/2014/main" id="{BAB0CF3F-6D51-D5FD-D95E-4D2E1D6C0A08}"/>
                </a:ext>
              </a:extLst>
            </p:cNvPr>
            <p:cNvSpPr/>
            <p:nvPr/>
          </p:nvSpPr>
          <p:spPr>
            <a:xfrm>
              <a:off x="7830080" y="2499525"/>
              <a:ext cx="54110" cy="189457"/>
            </a:xfrm>
            <a:custGeom>
              <a:avLst/>
              <a:gdLst/>
              <a:ahLst/>
              <a:cxnLst/>
              <a:rect l="l" t="t" r="r" b="b"/>
              <a:pathLst>
                <a:path w="2280" h="7983" extrusionOk="0">
                  <a:moveTo>
                    <a:pt x="774" y="0"/>
                  </a:moveTo>
                  <a:cubicBezTo>
                    <a:pt x="705" y="0"/>
                    <a:pt x="663" y="42"/>
                    <a:pt x="650" y="97"/>
                  </a:cubicBezTo>
                  <a:cubicBezTo>
                    <a:pt x="622" y="304"/>
                    <a:pt x="1" y="5303"/>
                    <a:pt x="277" y="6629"/>
                  </a:cubicBezTo>
                  <a:cubicBezTo>
                    <a:pt x="415" y="7402"/>
                    <a:pt x="1078" y="7968"/>
                    <a:pt x="1865" y="7982"/>
                  </a:cubicBezTo>
                  <a:lnTo>
                    <a:pt x="1865" y="7968"/>
                  </a:lnTo>
                  <a:cubicBezTo>
                    <a:pt x="1920" y="7968"/>
                    <a:pt x="1962" y="7927"/>
                    <a:pt x="1962" y="7885"/>
                  </a:cubicBezTo>
                  <a:lnTo>
                    <a:pt x="2279" y="3701"/>
                  </a:lnTo>
                  <a:cubicBezTo>
                    <a:pt x="2279" y="3646"/>
                    <a:pt x="2238" y="3591"/>
                    <a:pt x="2183" y="3591"/>
                  </a:cubicBezTo>
                  <a:cubicBezTo>
                    <a:pt x="2127" y="3591"/>
                    <a:pt x="2086" y="3632"/>
                    <a:pt x="2086" y="3687"/>
                  </a:cubicBezTo>
                  <a:lnTo>
                    <a:pt x="1768" y="7761"/>
                  </a:lnTo>
                  <a:cubicBezTo>
                    <a:pt x="1492" y="7747"/>
                    <a:pt x="705" y="7595"/>
                    <a:pt x="484" y="6574"/>
                  </a:cubicBezTo>
                  <a:cubicBezTo>
                    <a:pt x="208" y="5303"/>
                    <a:pt x="857" y="166"/>
                    <a:pt x="857" y="124"/>
                  </a:cubicBezTo>
                  <a:cubicBezTo>
                    <a:pt x="871" y="55"/>
                    <a:pt x="829" y="14"/>
                    <a:pt x="774"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426;p32">
              <a:extLst>
                <a:ext uri="{FF2B5EF4-FFF2-40B4-BE49-F238E27FC236}">
                  <a16:creationId xmlns:a16="http://schemas.microsoft.com/office/drawing/2014/main" id="{0ED71B51-E015-9EE6-E2E3-EDC9E95BC98A}"/>
                </a:ext>
              </a:extLst>
            </p:cNvPr>
            <p:cNvSpPr/>
            <p:nvPr/>
          </p:nvSpPr>
          <p:spPr>
            <a:xfrm>
              <a:off x="8233200" y="3972032"/>
              <a:ext cx="276317" cy="25584"/>
            </a:xfrm>
            <a:custGeom>
              <a:avLst/>
              <a:gdLst/>
              <a:ahLst/>
              <a:cxnLst/>
              <a:rect l="l" t="t" r="r" b="b"/>
              <a:pathLst>
                <a:path w="11643" h="1078" extrusionOk="0">
                  <a:moveTo>
                    <a:pt x="11504" y="1"/>
                  </a:moveTo>
                  <a:lnTo>
                    <a:pt x="139" y="871"/>
                  </a:lnTo>
                  <a:cubicBezTo>
                    <a:pt x="1" y="871"/>
                    <a:pt x="1" y="1078"/>
                    <a:pt x="139" y="1078"/>
                  </a:cubicBezTo>
                  <a:lnTo>
                    <a:pt x="11504" y="208"/>
                  </a:lnTo>
                  <a:cubicBezTo>
                    <a:pt x="11642" y="208"/>
                    <a:pt x="11642" y="1"/>
                    <a:pt x="11504"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427;p32">
              <a:extLst>
                <a:ext uri="{FF2B5EF4-FFF2-40B4-BE49-F238E27FC236}">
                  <a16:creationId xmlns:a16="http://schemas.microsoft.com/office/drawing/2014/main" id="{7B2A9276-C4B9-274B-8866-E4F101354341}"/>
                </a:ext>
              </a:extLst>
            </p:cNvPr>
            <p:cNvSpPr/>
            <p:nvPr/>
          </p:nvSpPr>
          <p:spPr>
            <a:xfrm>
              <a:off x="7663597" y="3966787"/>
              <a:ext cx="316948" cy="4936"/>
            </a:xfrm>
            <a:custGeom>
              <a:avLst/>
              <a:gdLst/>
              <a:ahLst/>
              <a:cxnLst/>
              <a:rect l="l" t="t" r="r" b="b"/>
              <a:pathLst>
                <a:path w="13355" h="208" extrusionOk="0">
                  <a:moveTo>
                    <a:pt x="138" y="1"/>
                  </a:moveTo>
                  <a:cubicBezTo>
                    <a:pt x="0" y="1"/>
                    <a:pt x="0" y="208"/>
                    <a:pt x="138" y="208"/>
                  </a:cubicBezTo>
                  <a:lnTo>
                    <a:pt x="13216" y="208"/>
                  </a:lnTo>
                  <a:cubicBezTo>
                    <a:pt x="13354" y="208"/>
                    <a:pt x="13354" y="1"/>
                    <a:pt x="13216"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428;p32">
              <a:extLst>
                <a:ext uri="{FF2B5EF4-FFF2-40B4-BE49-F238E27FC236}">
                  <a16:creationId xmlns:a16="http://schemas.microsoft.com/office/drawing/2014/main" id="{DA1C3252-9C65-6081-6DEC-3D680E1ACB8C}"/>
                </a:ext>
              </a:extLst>
            </p:cNvPr>
            <p:cNvSpPr/>
            <p:nvPr/>
          </p:nvSpPr>
          <p:spPr>
            <a:xfrm>
              <a:off x="7881532" y="1779552"/>
              <a:ext cx="301213" cy="152102"/>
            </a:xfrm>
            <a:custGeom>
              <a:avLst/>
              <a:gdLst/>
              <a:ahLst/>
              <a:cxnLst/>
              <a:rect l="l" t="t" r="r" b="b"/>
              <a:pathLst>
                <a:path w="12692" h="6409" extrusionOk="0">
                  <a:moveTo>
                    <a:pt x="8877" y="1"/>
                  </a:moveTo>
                  <a:cubicBezTo>
                    <a:pt x="8671" y="1"/>
                    <a:pt x="8457" y="34"/>
                    <a:pt x="8231" y="108"/>
                  </a:cubicBezTo>
                  <a:cubicBezTo>
                    <a:pt x="7265" y="412"/>
                    <a:pt x="6781" y="1434"/>
                    <a:pt x="5759" y="1655"/>
                  </a:cubicBezTo>
                  <a:cubicBezTo>
                    <a:pt x="5352" y="1742"/>
                    <a:pt x="4673" y="1850"/>
                    <a:pt x="4096" y="1850"/>
                  </a:cubicBezTo>
                  <a:cubicBezTo>
                    <a:pt x="3399" y="1850"/>
                    <a:pt x="2851" y="1693"/>
                    <a:pt x="3108" y="1157"/>
                  </a:cubicBezTo>
                  <a:lnTo>
                    <a:pt x="3108" y="1157"/>
                  </a:lnTo>
                  <a:cubicBezTo>
                    <a:pt x="2362" y="1254"/>
                    <a:pt x="1630" y="1447"/>
                    <a:pt x="926" y="1737"/>
                  </a:cubicBezTo>
                  <a:cubicBezTo>
                    <a:pt x="719" y="3091"/>
                    <a:pt x="1" y="4030"/>
                    <a:pt x="1175" y="5052"/>
                  </a:cubicBezTo>
                  <a:cubicBezTo>
                    <a:pt x="1810" y="5618"/>
                    <a:pt x="2970" y="6129"/>
                    <a:pt x="3798" y="6308"/>
                  </a:cubicBezTo>
                  <a:cubicBezTo>
                    <a:pt x="4111" y="6377"/>
                    <a:pt x="4419" y="6408"/>
                    <a:pt x="4721" y="6408"/>
                  </a:cubicBezTo>
                  <a:cubicBezTo>
                    <a:pt x="6622" y="6408"/>
                    <a:pt x="8313" y="5160"/>
                    <a:pt x="9695" y="3933"/>
                  </a:cubicBezTo>
                  <a:cubicBezTo>
                    <a:pt x="10452" y="3247"/>
                    <a:pt x="11210" y="2621"/>
                    <a:pt x="12184" y="2621"/>
                  </a:cubicBezTo>
                  <a:cubicBezTo>
                    <a:pt x="12347" y="2621"/>
                    <a:pt x="12516" y="2639"/>
                    <a:pt x="12692" y="2676"/>
                  </a:cubicBezTo>
                  <a:cubicBezTo>
                    <a:pt x="12429" y="2345"/>
                    <a:pt x="12540" y="1903"/>
                    <a:pt x="12264" y="1599"/>
                  </a:cubicBezTo>
                  <a:cubicBezTo>
                    <a:pt x="12029" y="1365"/>
                    <a:pt x="11256" y="1088"/>
                    <a:pt x="10924" y="881"/>
                  </a:cubicBezTo>
                  <a:cubicBezTo>
                    <a:pt x="10263" y="437"/>
                    <a:pt x="9627" y="1"/>
                    <a:pt x="8877"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429;p32">
              <a:extLst>
                <a:ext uri="{FF2B5EF4-FFF2-40B4-BE49-F238E27FC236}">
                  <a16:creationId xmlns:a16="http://schemas.microsoft.com/office/drawing/2014/main" id="{7B770A8A-6886-00AC-D621-C9BC89BACCE9}"/>
                </a:ext>
              </a:extLst>
            </p:cNvPr>
            <p:cNvSpPr/>
            <p:nvPr/>
          </p:nvSpPr>
          <p:spPr>
            <a:xfrm>
              <a:off x="6910778" y="4005471"/>
              <a:ext cx="241241" cy="126020"/>
            </a:xfrm>
            <a:custGeom>
              <a:avLst/>
              <a:gdLst/>
              <a:ahLst/>
              <a:cxnLst/>
              <a:rect l="l" t="t" r="r" b="b"/>
              <a:pathLst>
                <a:path w="10165" h="5310" extrusionOk="0">
                  <a:moveTo>
                    <a:pt x="3674" y="0"/>
                  </a:moveTo>
                  <a:lnTo>
                    <a:pt x="235" y="249"/>
                  </a:lnTo>
                  <a:cubicBezTo>
                    <a:pt x="97" y="774"/>
                    <a:pt x="14" y="1312"/>
                    <a:pt x="0" y="1851"/>
                  </a:cubicBezTo>
                  <a:cubicBezTo>
                    <a:pt x="14" y="2362"/>
                    <a:pt x="28" y="2845"/>
                    <a:pt x="42" y="3273"/>
                  </a:cubicBezTo>
                  <a:cubicBezTo>
                    <a:pt x="56" y="4060"/>
                    <a:pt x="663" y="4723"/>
                    <a:pt x="1450" y="4806"/>
                  </a:cubicBezTo>
                  <a:cubicBezTo>
                    <a:pt x="3278" y="5002"/>
                    <a:pt x="6478" y="5309"/>
                    <a:pt x="8253" y="5309"/>
                  </a:cubicBezTo>
                  <a:cubicBezTo>
                    <a:pt x="8731" y="5309"/>
                    <a:pt x="9105" y="5287"/>
                    <a:pt x="9322" y="5234"/>
                  </a:cubicBezTo>
                  <a:cubicBezTo>
                    <a:pt x="10012" y="5069"/>
                    <a:pt x="10164" y="4696"/>
                    <a:pt x="10151" y="4364"/>
                  </a:cubicBezTo>
                  <a:cubicBezTo>
                    <a:pt x="10137" y="4060"/>
                    <a:pt x="9930" y="3798"/>
                    <a:pt x="9626" y="3729"/>
                  </a:cubicBezTo>
                  <a:cubicBezTo>
                    <a:pt x="8079" y="3453"/>
                    <a:pt x="3674" y="0"/>
                    <a:pt x="3674" y="0"/>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430;p32">
              <a:extLst>
                <a:ext uri="{FF2B5EF4-FFF2-40B4-BE49-F238E27FC236}">
                  <a16:creationId xmlns:a16="http://schemas.microsoft.com/office/drawing/2014/main" id="{50F2D53D-153D-A7AA-D2B4-722C831A1031}"/>
                </a:ext>
              </a:extLst>
            </p:cNvPr>
            <p:cNvSpPr/>
            <p:nvPr/>
          </p:nvSpPr>
          <p:spPr>
            <a:xfrm>
              <a:off x="6371979" y="2409413"/>
              <a:ext cx="783979" cy="1232381"/>
            </a:xfrm>
            <a:custGeom>
              <a:avLst/>
              <a:gdLst/>
              <a:ahLst/>
              <a:cxnLst/>
              <a:rect l="l" t="t" r="r" b="b"/>
              <a:pathLst>
                <a:path w="33034" h="51928" extrusionOk="0">
                  <a:moveTo>
                    <a:pt x="24616" y="1"/>
                  </a:moveTo>
                  <a:cubicBezTo>
                    <a:pt x="22184" y="1"/>
                    <a:pt x="19457" y="1105"/>
                    <a:pt x="17345" y="2195"/>
                  </a:cubicBezTo>
                  <a:lnTo>
                    <a:pt x="5441" y="1864"/>
                  </a:lnTo>
                  <a:cubicBezTo>
                    <a:pt x="4447" y="2872"/>
                    <a:pt x="3964" y="6324"/>
                    <a:pt x="3826" y="10481"/>
                  </a:cubicBezTo>
                  <a:cubicBezTo>
                    <a:pt x="3826" y="10674"/>
                    <a:pt x="3812" y="10868"/>
                    <a:pt x="3812" y="11075"/>
                  </a:cubicBezTo>
                  <a:cubicBezTo>
                    <a:pt x="3936" y="13795"/>
                    <a:pt x="939" y="40945"/>
                    <a:pt x="939" y="40945"/>
                  </a:cubicBezTo>
                  <a:cubicBezTo>
                    <a:pt x="939" y="40945"/>
                    <a:pt x="0" y="50653"/>
                    <a:pt x="4848" y="51744"/>
                  </a:cubicBezTo>
                  <a:cubicBezTo>
                    <a:pt x="5473" y="51884"/>
                    <a:pt x="6163" y="51928"/>
                    <a:pt x="6877" y="51928"/>
                  </a:cubicBezTo>
                  <a:cubicBezTo>
                    <a:pt x="8111" y="51928"/>
                    <a:pt x="9416" y="51796"/>
                    <a:pt x="10583" y="51796"/>
                  </a:cubicBezTo>
                  <a:cubicBezTo>
                    <a:pt x="10813" y="51796"/>
                    <a:pt x="11038" y="51801"/>
                    <a:pt x="11255" y="51813"/>
                  </a:cubicBezTo>
                  <a:cubicBezTo>
                    <a:pt x="11326" y="51815"/>
                    <a:pt x="11397" y="51816"/>
                    <a:pt x="11468" y="51816"/>
                  </a:cubicBezTo>
                  <a:cubicBezTo>
                    <a:pt x="11966" y="51816"/>
                    <a:pt x="12474" y="51774"/>
                    <a:pt x="12981" y="51689"/>
                  </a:cubicBezTo>
                  <a:cubicBezTo>
                    <a:pt x="15098" y="51343"/>
                    <a:pt x="17114" y="50381"/>
                    <a:pt x="19411" y="50381"/>
                  </a:cubicBezTo>
                  <a:cubicBezTo>
                    <a:pt x="20051" y="50381"/>
                    <a:pt x="20713" y="50456"/>
                    <a:pt x="21405" y="50639"/>
                  </a:cubicBezTo>
                  <a:cubicBezTo>
                    <a:pt x="21847" y="50750"/>
                    <a:pt x="22289" y="50902"/>
                    <a:pt x="22703" y="51095"/>
                  </a:cubicBezTo>
                  <a:cubicBezTo>
                    <a:pt x="23829" y="51606"/>
                    <a:pt x="25041" y="51799"/>
                    <a:pt x="26223" y="51799"/>
                  </a:cubicBezTo>
                  <a:cubicBezTo>
                    <a:pt x="27406" y="51799"/>
                    <a:pt x="28559" y="51606"/>
                    <a:pt x="29567" y="51344"/>
                  </a:cubicBezTo>
                  <a:cubicBezTo>
                    <a:pt x="30768" y="51040"/>
                    <a:pt x="31928" y="50612"/>
                    <a:pt x="33033" y="50073"/>
                  </a:cubicBezTo>
                  <a:lnTo>
                    <a:pt x="31790" y="32963"/>
                  </a:lnTo>
                  <a:lnTo>
                    <a:pt x="30478" y="15011"/>
                  </a:lnTo>
                  <a:cubicBezTo>
                    <a:pt x="29581" y="8078"/>
                    <a:pt x="28407" y="1173"/>
                    <a:pt x="27371" y="621"/>
                  </a:cubicBezTo>
                  <a:cubicBezTo>
                    <a:pt x="26542" y="182"/>
                    <a:pt x="25603" y="1"/>
                    <a:pt x="24616" y="1"/>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431;p32">
              <a:extLst>
                <a:ext uri="{FF2B5EF4-FFF2-40B4-BE49-F238E27FC236}">
                  <a16:creationId xmlns:a16="http://schemas.microsoft.com/office/drawing/2014/main" id="{14C51D1F-FE1F-D8C3-86E5-A19EC9AF0A12}"/>
                </a:ext>
              </a:extLst>
            </p:cNvPr>
            <p:cNvSpPr/>
            <p:nvPr/>
          </p:nvSpPr>
          <p:spPr>
            <a:xfrm>
              <a:off x="6680051" y="2526058"/>
              <a:ext cx="49838" cy="388406"/>
            </a:xfrm>
            <a:custGeom>
              <a:avLst/>
              <a:gdLst/>
              <a:ahLst/>
              <a:cxnLst/>
              <a:rect l="l" t="t" r="r" b="b"/>
              <a:pathLst>
                <a:path w="2100" h="16366" extrusionOk="0">
                  <a:moveTo>
                    <a:pt x="332" y="1"/>
                  </a:moveTo>
                  <a:lnTo>
                    <a:pt x="0" y="16365"/>
                  </a:lnTo>
                  <a:lnTo>
                    <a:pt x="2099" y="1"/>
                  </a:ln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432;p32">
              <a:extLst>
                <a:ext uri="{FF2B5EF4-FFF2-40B4-BE49-F238E27FC236}">
                  <a16:creationId xmlns:a16="http://schemas.microsoft.com/office/drawing/2014/main" id="{8D569E0A-473A-40AF-F5C5-19BF829011FA}"/>
                </a:ext>
              </a:extLst>
            </p:cNvPr>
            <p:cNvSpPr/>
            <p:nvPr/>
          </p:nvSpPr>
          <p:spPr>
            <a:xfrm>
              <a:off x="6498806" y="3846511"/>
              <a:ext cx="24" cy="24"/>
            </a:xfrm>
            <a:custGeom>
              <a:avLst/>
              <a:gdLst/>
              <a:ahLst/>
              <a:cxnLst/>
              <a:rect l="l" t="t" r="r" b="b"/>
              <a:pathLst>
                <a:path w="1" h="1" extrusionOk="0">
                  <a:moveTo>
                    <a:pt x="1" y="1"/>
                  </a:moveTo>
                  <a:close/>
                </a:path>
              </a:pathLst>
            </a:custGeom>
            <a:solidFill>
              <a:srgbClr val="242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433;p32">
              <a:extLst>
                <a:ext uri="{FF2B5EF4-FFF2-40B4-BE49-F238E27FC236}">
                  <a16:creationId xmlns:a16="http://schemas.microsoft.com/office/drawing/2014/main" id="{4374DC31-111C-F2A7-AB76-EFDF18C94420}"/>
                </a:ext>
              </a:extLst>
            </p:cNvPr>
            <p:cNvSpPr/>
            <p:nvPr/>
          </p:nvSpPr>
          <p:spPr>
            <a:xfrm>
              <a:off x="6484400" y="1778128"/>
              <a:ext cx="616167" cy="748927"/>
            </a:xfrm>
            <a:custGeom>
              <a:avLst/>
              <a:gdLst/>
              <a:ahLst/>
              <a:cxnLst/>
              <a:rect l="l" t="t" r="r" b="b"/>
              <a:pathLst>
                <a:path w="25963" h="31557" extrusionOk="0">
                  <a:moveTo>
                    <a:pt x="13315" y="0"/>
                  </a:moveTo>
                  <a:cubicBezTo>
                    <a:pt x="6155" y="0"/>
                    <a:pt x="2666" y="6800"/>
                    <a:pt x="1657" y="8675"/>
                  </a:cubicBezTo>
                  <a:cubicBezTo>
                    <a:pt x="1505" y="8951"/>
                    <a:pt x="1409" y="9255"/>
                    <a:pt x="1395" y="9572"/>
                  </a:cubicBezTo>
                  <a:cubicBezTo>
                    <a:pt x="1229" y="12030"/>
                    <a:pt x="525" y="23603"/>
                    <a:pt x="318" y="25578"/>
                  </a:cubicBezTo>
                  <a:cubicBezTo>
                    <a:pt x="0" y="28478"/>
                    <a:pt x="704" y="28478"/>
                    <a:pt x="704" y="28478"/>
                  </a:cubicBezTo>
                  <a:cubicBezTo>
                    <a:pt x="4549" y="30767"/>
                    <a:pt x="8237" y="31557"/>
                    <a:pt x="11503" y="31557"/>
                  </a:cubicBezTo>
                  <a:cubicBezTo>
                    <a:pt x="17025" y="31557"/>
                    <a:pt x="21342" y="29300"/>
                    <a:pt x="23173" y="28215"/>
                  </a:cubicBezTo>
                  <a:cubicBezTo>
                    <a:pt x="23767" y="27856"/>
                    <a:pt x="24084" y="27594"/>
                    <a:pt x="24070" y="26903"/>
                  </a:cubicBezTo>
                  <a:cubicBezTo>
                    <a:pt x="23974" y="23617"/>
                    <a:pt x="23021" y="13536"/>
                    <a:pt x="23905" y="9793"/>
                  </a:cubicBezTo>
                  <a:cubicBezTo>
                    <a:pt x="25962" y="1079"/>
                    <a:pt x="18022" y="499"/>
                    <a:pt x="14832" y="99"/>
                  </a:cubicBezTo>
                  <a:cubicBezTo>
                    <a:pt x="14309" y="32"/>
                    <a:pt x="13803" y="0"/>
                    <a:pt x="133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434;p32">
              <a:extLst>
                <a:ext uri="{FF2B5EF4-FFF2-40B4-BE49-F238E27FC236}">
                  <a16:creationId xmlns:a16="http://schemas.microsoft.com/office/drawing/2014/main" id="{D511FFF7-E8FC-B721-858E-B6260D77B4F1}"/>
                </a:ext>
              </a:extLst>
            </p:cNvPr>
            <p:cNvSpPr/>
            <p:nvPr/>
          </p:nvSpPr>
          <p:spPr>
            <a:xfrm>
              <a:off x="6807043" y="1626074"/>
              <a:ext cx="92604" cy="124880"/>
            </a:xfrm>
            <a:custGeom>
              <a:avLst/>
              <a:gdLst/>
              <a:ahLst/>
              <a:cxnLst/>
              <a:rect l="l" t="t" r="r" b="b"/>
              <a:pathLst>
                <a:path w="3902" h="5262" extrusionOk="0">
                  <a:moveTo>
                    <a:pt x="2070" y="0"/>
                  </a:moveTo>
                  <a:cubicBezTo>
                    <a:pt x="0" y="0"/>
                    <a:pt x="132" y="1438"/>
                    <a:pt x="132" y="1438"/>
                  </a:cubicBezTo>
                  <a:cubicBezTo>
                    <a:pt x="132" y="1438"/>
                    <a:pt x="63" y="3440"/>
                    <a:pt x="960" y="4379"/>
                  </a:cubicBezTo>
                  <a:cubicBezTo>
                    <a:pt x="1581" y="5028"/>
                    <a:pt x="2261" y="5262"/>
                    <a:pt x="2695" y="5262"/>
                  </a:cubicBezTo>
                  <a:cubicBezTo>
                    <a:pt x="2888" y="5262"/>
                    <a:pt x="3033" y="5215"/>
                    <a:pt x="3101" y="5139"/>
                  </a:cubicBezTo>
                  <a:cubicBezTo>
                    <a:pt x="3557" y="4669"/>
                    <a:pt x="3902" y="2252"/>
                    <a:pt x="3709" y="1824"/>
                  </a:cubicBezTo>
                  <a:cubicBezTo>
                    <a:pt x="3515" y="1396"/>
                    <a:pt x="3709" y="222"/>
                    <a:pt x="3709" y="222"/>
                  </a:cubicBezTo>
                  <a:cubicBezTo>
                    <a:pt x="3048" y="65"/>
                    <a:pt x="2509" y="0"/>
                    <a:pt x="2070" y="0"/>
                  </a:cubicBezTo>
                  <a:close/>
                </a:path>
              </a:pathLst>
            </a:custGeom>
            <a:solidFill>
              <a:srgbClr val="D59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435;p32">
              <a:extLst>
                <a:ext uri="{FF2B5EF4-FFF2-40B4-BE49-F238E27FC236}">
                  <a16:creationId xmlns:a16="http://schemas.microsoft.com/office/drawing/2014/main" id="{B63DEE6D-18EF-D33B-AF8F-244E350CBBD0}"/>
                </a:ext>
              </a:extLst>
            </p:cNvPr>
            <p:cNvSpPr/>
            <p:nvPr/>
          </p:nvSpPr>
          <p:spPr>
            <a:xfrm>
              <a:off x="6780653" y="1629088"/>
              <a:ext cx="108505" cy="245489"/>
            </a:xfrm>
            <a:custGeom>
              <a:avLst/>
              <a:gdLst/>
              <a:ahLst/>
              <a:cxnLst/>
              <a:rect l="l" t="t" r="r" b="b"/>
              <a:pathLst>
                <a:path w="4572" h="10344" extrusionOk="0">
                  <a:moveTo>
                    <a:pt x="2369" y="1"/>
                  </a:moveTo>
                  <a:cubicBezTo>
                    <a:pt x="2110" y="1"/>
                    <a:pt x="1847" y="69"/>
                    <a:pt x="1617" y="261"/>
                  </a:cubicBezTo>
                  <a:cubicBezTo>
                    <a:pt x="1616" y="249"/>
                    <a:pt x="1613" y="243"/>
                    <a:pt x="1609" y="243"/>
                  </a:cubicBezTo>
                  <a:cubicBezTo>
                    <a:pt x="1556" y="243"/>
                    <a:pt x="1244" y="1324"/>
                    <a:pt x="1244" y="1324"/>
                  </a:cubicBezTo>
                  <a:lnTo>
                    <a:pt x="940" y="1614"/>
                  </a:lnTo>
                  <a:cubicBezTo>
                    <a:pt x="885" y="1711"/>
                    <a:pt x="995" y="2305"/>
                    <a:pt x="981" y="2388"/>
                  </a:cubicBezTo>
                  <a:cubicBezTo>
                    <a:pt x="981" y="2388"/>
                    <a:pt x="581" y="4680"/>
                    <a:pt x="291" y="6103"/>
                  </a:cubicBezTo>
                  <a:cubicBezTo>
                    <a:pt x="1" y="7525"/>
                    <a:pt x="111" y="8091"/>
                    <a:pt x="484" y="8644"/>
                  </a:cubicBezTo>
                  <a:cubicBezTo>
                    <a:pt x="1011" y="9428"/>
                    <a:pt x="2065" y="10344"/>
                    <a:pt x="2877" y="10344"/>
                  </a:cubicBezTo>
                  <a:cubicBezTo>
                    <a:pt x="2937" y="10344"/>
                    <a:pt x="2996" y="10339"/>
                    <a:pt x="3053" y="10328"/>
                  </a:cubicBezTo>
                  <a:cubicBezTo>
                    <a:pt x="4213" y="10121"/>
                    <a:pt x="4572" y="8796"/>
                    <a:pt x="4544" y="7663"/>
                  </a:cubicBezTo>
                  <a:cubicBezTo>
                    <a:pt x="4517" y="6531"/>
                    <a:pt x="3647" y="441"/>
                    <a:pt x="3647" y="441"/>
                  </a:cubicBezTo>
                  <a:cubicBezTo>
                    <a:pt x="3647" y="441"/>
                    <a:pt x="3022" y="1"/>
                    <a:pt x="2369"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436;p32">
              <a:extLst>
                <a:ext uri="{FF2B5EF4-FFF2-40B4-BE49-F238E27FC236}">
                  <a16:creationId xmlns:a16="http://schemas.microsoft.com/office/drawing/2014/main" id="{29DDFA9B-8D0C-877A-E350-15201AC8F16B}"/>
                </a:ext>
              </a:extLst>
            </p:cNvPr>
            <p:cNvSpPr/>
            <p:nvPr/>
          </p:nvSpPr>
          <p:spPr>
            <a:xfrm>
              <a:off x="6829826" y="1729999"/>
              <a:ext cx="57053" cy="60542"/>
            </a:xfrm>
            <a:custGeom>
              <a:avLst/>
              <a:gdLst/>
              <a:ahLst/>
              <a:cxnLst/>
              <a:rect l="l" t="t" r="r" b="b"/>
              <a:pathLst>
                <a:path w="2404" h="2551" extrusionOk="0">
                  <a:moveTo>
                    <a:pt x="0" y="0"/>
                  </a:moveTo>
                  <a:lnTo>
                    <a:pt x="0" y="0"/>
                  </a:lnTo>
                  <a:cubicBezTo>
                    <a:pt x="1" y="1"/>
                    <a:pt x="683" y="2551"/>
                    <a:pt x="2235" y="2551"/>
                  </a:cubicBezTo>
                  <a:cubicBezTo>
                    <a:pt x="2290" y="2551"/>
                    <a:pt x="2346" y="2548"/>
                    <a:pt x="2403" y="2541"/>
                  </a:cubicBezTo>
                  <a:cubicBezTo>
                    <a:pt x="2348" y="2058"/>
                    <a:pt x="2279" y="1450"/>
                    <a:pt x="2196" y="815"/>
                  </a:cubicBezTo>
                  <a:lnTo>
                    <a:pt x="2141" y="760"/>
                  </a:lnTo>
                  <a:cubicBezTo>
                    <a:pt x="2141" y="760"/>
                    <a:pt x="1785" y="1013"/>
                    <a:pt x="1325" y="1013"/>
                  </a:cubicBezTo>
                  <a:cubicBezTo>
                    <a:pt x="907" y="1013"/>
                    <a:pt x="402" y="803"/>
                    <a:pt x="0" y="0"/>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437;p32">
              <a:extLst>
                <a:ext uri="{FF2B5EF4-FFF2-40B4-BE49-F238E27FC236}">
                  <a16:creationId xmlns:a16="http://schemas.microsoft.com/office/drawing/2014/main" id="{162530B8-30D8-B401-FDD2-3489E774EB1D}"/>
                </a:ext>
              </a:extLst>
            </p:cNvPr>
            <p:cNvSpPr/>
            <p:nvPr/>
          </p:nvSpPr>
          <p:spPr>
            <a:xfrm>
              <a:off x="6763043" y="1602437"/>
              <a:ext cx="145718" cy="126684"/>
            </a:xfrm>
            <a:custGeom>
              <a:avLst/>
              <a:gdLst/>
              <a:ahLst/>
              <a:cxnLst/>
              <a:rect l="l" t="t" r="r" b="b"/>
              <a:pathLst>
                <a:path w="6140" h="5338" extrusionOk="0">
                  <a:moveTo>
                    <a:pt x="2974" y="0"/>
                  </a:moveTo>
                  <a:cubicBezTo>
                    <a:pt x="2914" y="0"/>
                    <a:pt x="2860" y="5"/>
                    <a:pt x="2814" y="17"/>
                  </a:cubicBezTo>
                  <a:cubicBezTo>
                    <a:pt x="2110" y="224"/>
                    <a:pt x="1503" y="694"/>
                    <a:pt x="1116" y="1329"/>
                  </a:cubicBezTo>
                  <a:cubicBezTo>
                    <a:pt x="715" y="1978"/>
                    <a:pt x="232" y="2475"/>
                    <a:pt x="122" y="3290"/>
                  </a:cubicBezTo>
                  <a:cubicBezTo>
                    <a:pt x="0" y="4160"/>
                    <a:pt x="810" y="5337"/>
                    <a:pt x="1185" y="5337"/>
                  </a:cubicBezTo>
                  <a:cubicBezTo>
                    <a:pt x="1280" y="5337"/>
                    <a:pt x="1348" y="5261"/>
                    <a:pt x="1364" y="5085"/>
                  </a:cubicBezTo>
                  <a:cubicBezTo>
                    <a:pt x="1613" y="4698"/>
                    <a:pt x="1820" y="4243"/>
                    <a:pt x="1779" y="3773"/>
                  </a:cubicBezTo>
                  <a:cubicBezTo>
                    <a:pt x="1737" y="3469"/>
                    <a:pt x="1751" y="3179"/>
                    <a:pt x="1806" y="2876"/>
                  </a:cubicBezTo>
                  <a:cubicBezTo>
                    <a:pt x="1883" y="2632"/>
                    <a:pt x="1959" y="2539"/>
                    <a:pt x="2030" y="2539"/>
                  </a:cubicBezTo>
                  <a:cubicBezTo>
                    <a:pt x="2228" y="2539"/>
                    <a:pt x="2383" y="3270"/>
                    <a:pt x="2373" y="3483"/>
                  </a:cubicBezTo>
                  <a:cubicBezTo>
                    <a:pt x="2524" y="3290"/>
                    <a:pt x="2593" y="3041"/>
                    <a:pt x="2566" y="2793"/>
                  </a:cubicBezTo>
                  <a:cubicBezTo>
                    <a:pt x="2566" y="2641"/>
                    <a:pt x="2511" y="2475"/>
                    <a:pt x="2511" y="2323"/>
                  </a:cubicBezTo>
                  <a:cubicBezTo>
                    <a:pt x="2511" y="2061"/>
                    <a:pt x="2635" y="1812"/>
                    <a:pt x="2842" y="1660"/>
                  </a:cubicBezTo>
                  <a:cubicBezTo>
                    <a:pt x="2911" y="1615"/>
                    <a:pt x="2979" y="1588"/>
                    <a:pt x="3056" y="1588"/>
                  </a:cubicBezTo>
                  <a:cubicBezTo>
                    <a:pt x="3072" y="1588"/>
                    <a:pt x="3088" y="1589"/>
                    <a:pt x="3104" y="1591"/>
                  </a:cubicBezTo>
                  <a:cubicBezTo>
                    <a:pt x="3215" y="1605"/>
                    <a:pt x="3312" y="1660"/>
                    <a:pt x="3394" y="1743"/>
                  </a:cubicBezTo>
                  <a:cubicBezTo>
                    <a:pt x="3718" y="2059"/>
                    <a:pt x="4677" y="2630"/>
                    <a:pt x="5343" y="2630"/>
                  </a:cubicBezTo>
                  <a:cubicBezTo>
                    <a:pt x="5814" y="2630"/>
                    <a:pt x="6139" y="2344"/>
                    <a:pt x="5991" y="1481"/>
                  </a:cubicBezTo>
                  <a:cubicBezTo>
                    <a:pt x="5949" y="1329"/>
                    <a:pt x="5894" y="1177"/>
                    <a:pt x="5797" y="1053"/>
                  </a:cubicBezTo>
                  <a:cubicBezTo>
                    <a:pt x="5714" y="928"/>
                    <a:pt x="5645" y="928"/>
                    <a:pt x="5535" y="859"/>
                  </a:cubicBezTo>
                  <a:cubicBezTo>
                    <a:pt x="5300" y="721"/>
                    <a:pt x="5107" y="487"/>
                    <a:pt x="4872" y="348"/>
                  </a:cubicBezTo>
                  <a:cubicBezTo>
                    <a:pt x="4665" y="252"/>
                    <a:pt x="4430" y="197"/>
                    <a:pt x="4195" y="197"/>
                  </a:cubicBezTo>
                  <a:cubicBezTo>
                    <a:pt x="3923" y="185"/>
                    <a:pt x="3336" y="0"/>
                    <a:pt x="2974"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438;p32">
              <a:extLst>
                <a:ext uri="{FF2B5EF4-FFF2-40B4-BE49-F238E27FC236}">
                  <a16:creationId xmlns:a16="http://schemas.microsoft.com/office/drawing/2014/main" id="{FBB93A09-5C90-3398-D3BF-EFEF3FF89F58}"/>
                </a:ext>
              </a:extLst>
            </p:cNvPr>
            <p:cNvSpPr/>
            <p:nvPr/>
          </p:nvSpPr>
          <p:spPr>
            <a:xfrm>
              <a:off x="6498473" y="2451348"/>
              <a:ext cx="494823" cy="80975"/>
            </a:xfrm>
            <a:custGeom>
              <a:avLst/>
              <a:gdLst/>
              <a:ahLst/>
              <a:cxnLst/>
              <a:rect l="l" t="t" r="r" b="b"/>
              <a:pathLst>
                <a:path w="20850" h="3412" extrusionOk="0">
                  <a:moveTo>
                    <a:pt x="109" y="0"/>
                  </a:moveTo>
                  <a:cubicBezTo>
                    <a:pt x="71" y="0"/>
                    <a:pt x="38" y="19"/>
                    <a:pt x="28" y="55"/>
                  </a:cubicBezTo>
                  <a:cubicBezTo>
                    <a:pt x="1" y="97"/>
                    <a:pt x="15" y="166"/>
                    <a:pt x="70" y="193"/>
                  </a:cubicBezTo>
                  <a:lnTo>
                    <a:pt x="3025" y="1699"/>
                  </a:lnTo>
                  <a:cubicBezTo>
                    <a:pt x="5649" y="2831"/>
                    <a:pt x="8466" y="3411"/>
                    <a:pt x="11325" y="3411"/>
                  </a:cubicBezTo>
                  <a:cubicBezTo>
                    <a:pt x="16807" y="3411"/>
                    <a:pt x="20702" y="1298"/>
                    <a:pt x="20757" y="1271"/>
                  </a:cubicBezTo>
                  <a:cubicBezTo>
                    <a:pt x="20850" y="1212"/>
                    <a:pt x="20796" y="1076"/>
                    <a:pt x="20702" y="1076"/>
                  </a:cubicBezTo>
                  <a:cubicBezTo>
                    <a:pt x="20685" y="1076"/>
                    <a:pt x="20666" y="1080"/>
                    <a:pt x="20646" y="1091"/>
                  </a:cubicBezTo>
                  <a:cubicBezTo>
                    <a:pt x="20599" y="1120"/>
                    <a:pt x="16751" y="3204"/>
                    <a:pt x="11327" y="3204"/>
                  </a:cubicBezTo>
                  <a:cubicBezTo>
                    <a:pt x="8850" y="3204"/>
                    <a:pt x="6044" y="2770"/>
                    <a:pt x="3122" y="1505"/>
                  </a:cubicBezTo>
                  <a:lnTo>
                    <a:pt x="167" y="14"/>
                  </a:lnTo>
                  <a:cubicBezTo>
                    <a:pt x="148" y="5"/>
                    <a:pt x="128" y="0"/>
                    <a:pt x="109" y="0"/>
                  </a:cubicBezTo>
                  <a:close/>
                </a:path>
              </a:pathLst>
            </a:custGeom>
            <a:solidFill>
              <a:srgbClr val="799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439;p32">
              <a:extLst>
                <a:ext uri="{FF2B5EF4-FFF2-40B4-BE49-F238E27FC236}">
                  <a16:creationId xmlns:a16="http://schemas.microsoft.com/office/drawing/2014/main" id="{1B8508F9-9DE3-66E4-5860-44317AED0C56}"/>
                </a:ext>
              </a:extLst>
            </p:cNvPr>
            <p:cNvSpPr/>
            <p:nvPr/>
          </p:nvSpPr>
          <p:spPr>
            <a:xfrm>
              <a:off x="7046457" y="2007906"/>
              <a:ext cx="7571" cy="258613"/>
            </a:xfrm>
            <a:custGeom>
              <a:avLst/>
              <a:gdLst/>
              <a:ahLst/>
              <a:cxnLst/>
              <a:rect l="l" t="t" r="r" b="b"/>
              <a:pathLst>
                <a:path w="319" h="10897" extrusionOk="0">
                  <a:moveTo>
                    <a:pt x="222" y="1"/>
                  </a:moveTo>
                  <a:cubicBezTo>
                    <a:pt x="166" y="1"/>
                    <a:pt x="111" y="42"/>
                    <a:pt x="111" y="97"/>
                  </a:cubicBezTo>
                  <a:cubicBezTo>
                    <a:pt x="111" y="166"/>
                    <a:pt x="1" y="6436"/>
                    <a:pt x="111" y="10786"/>
                  </a:cubicBezTo>
                  <a:cubicBezTo>
                    <a:pt x="111" y="10841"/>
                    <a:pt x="166" y="10896"/>
                    <a:pt x="222" y="10896"/>
                  </a:cubicBezTo>
                  <a:cubicBezTo>
                    <a:pt x="277" y="10883"/>
                    <a:pt x="318" y="10841"/>
                    <a:pt x="318" y="10786"/>
                  </a:cubicBezTo>
                  <a:cubicBezTo>
                    <a:pt x="222" y="6422"/>
                    <a:pt x="318" y="166"/>
                    <a:pt x="318" y="111"/>
                  </a:cubicBezTo>
                  <a:cubicBezTo>
                    <a:pt x="318" y="42"/>
                    <a:pt x="277" y="1"/>
                    <a:pt x="222" y="1"/>
                  </a:cubicBezTo>
                  <a:close/>
                </a:path>
              </a:pathLst>
            </a:custGeom>
            <a:solidFill>
              <a:srgbClr val="151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440;p32">
              <a:extLst>
                <a:ext uri="{FF2B5EF4-FFF2-40B4-BE49-F238E27FC236}">
                  <a16:creationId xmlns:a16="http://schemas.microsoft.com/office/drawing/2014/main" id="{E0DED8A3-3596-8B56-14D6-829BC023087F}"/>
                </a:ext>
              </a:extLst>
            </p:cNvPr>
            <p:cNvSpPr/>
            <p:nvPr/>
          </p:nvSpPr>
          <p:spPr>
            <a:xfrm>
              <a:off x="6858994" y="1714264"/>
              <a:ext cx="22641" cy="10229"/>
            </a:xfrm>
            <a:custGeom>
              <a:avLst/>
              <a:gdLst/>
              <a:ahLst/>
              <a:cxnLst/>
              <a:rect l="l" t="t" r="r" b="b"/>
              <a:pathLst>
                <a:path w="954" h="431" extrusionOk="0">
                  <a:moveTo>
                    <a:pt x="83" y="0"/>
                  </a:moveTo>
                  <a:cubicBezTo>
                    <a:pt x="83" y="0"/>
                    <a:pt x="1" y="387"/>
                    <a:pt x="373" y="428"/>
                  </a:cubicBezTo>
                  <a:cubicBezTo>
                    <a:pt x="389" y="430"/>
                    <a:pt x="405" y="431"/>
                    <a:pt x="420" y="431"/>
                  </a:cubicBezTo>
                  <a:cubicBezTo>
                    <a:pt x="763" y="431"/>
                    <a:pt x="953" y="0"/>
                    <a:pt x="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441;p32">
              <a:extLst>
                <a:ext uri="{FF2B5EF4-FFF2-40B4-BE49-F238E27FC236}">
                  <a16:creationId xmlns:a16="http://schemas.microsoft.com/office/drawing/2014/main" id="{C2B8F418-83CD-949C-4317-024FBBF77030}"/>
                </a:ext>
              </a:extLst>
            </p:cNvPr>
            <p:cNvSpPr/>
            <p:nvPr/>
          </p:nvSpPr>
          <p:spPr>
            <a:xfrm>
              <a:off x="6488316" y="2521857"/>
              <a:ext cx="563338" cy="71411"/>
            </a:xfrm>
            <a:custGeom>
              <a:avLst/>
              <a:gdLst/>
              <a:ahLst/>
              <a:cxnLst/>
              <a:rect l="l" t="t" r="r" b="b"/>
              <a:pathLst>
                <a:path w="23737" h="3009" extrusionOk="0">
                  <a:moveTo>
                    <a:pt x="23582" y="1"/>
                  </a:moveTo>
                  <a:cubicBezTo>
                    <a:pt x="23566" y="1"/>
                    <a:pt x="23550" y="4"/>
                    <a:pt x="23532" y="12"/>
                  </a:cubicBezTo>
                  <a:cubicBezTo>
                    <a:pt x="23459" y="58"/>
                    <a:pt x="18393" y="2802"/>
                    <a:pt x="11527" y="2802"/>
                  </a:cubicBezTo>
                  <a:cubicBezTo>
                    <a:pt x="8066" y="2802"/>
                    <a:pt x="4147" y="2104"/>
                    <a:pt x="180" y="12"/>
                  </a:cubicBezTo>
                  <a:cubicBezTo>
                    <a:pt x="165" y="5"/>
                    <a:pt x="150" y="1"/>
                    <a:pt x="134" y="1"/>
                  </a:cubicBezTo>
                  <a:cubicBezTo>
                    <a:pt x="91" y="1"/>
                    <a:pt x="49" y="27"/>
                    <a:pt x="28" y="67"/>
                  </a:cubicBezTo>
                  <a:cubicBezTo>
                    <a:pt x="1" y="109"/>
                    <a:pt x="28" y="178"/>
                    <a:pt x="84" y="205"/>
                  </a:cubicBezTo>
                  <a:cubicBezTo>
                    <a:pt x="3580" y="2043"/>
                    <a:pt x="7472" y="3009"/>
                    <a:pt x="11420" y="3009"/>
                  </a:cubicBezTo>
                  <a:cubicBezTo>
                    <a:pt x="11448" y="3009"/>
                    <a:pt x="11476" y="3009"/>
                    <a:pt x="11504" y="3009"/>
                  </a:cubicBezTo>
                  <a:cubicBezTo>
                    <a:pt x="18437" y="3009"/>
                    <a:pt x="23560" y="233"/>
                    <a:pt x="23629" y="192"/>
                  </a:cubicBezTo>
                  <a:cubicBezTo>
                    <a:pt x="23736" y="132"/>
                    <a:pt x="23679" y="1"/>
                    <a:pt x="23582" y="1"/>
                  </a:cubicBezTo>
                  <a:close/>
                </a:path>
              </a:pathLst>
            </a:custGeom>
            <a:solidFill>
              <a:srgbClr val="4858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442;p32">
              <a:extLst>
                <a:ext uri="{FF2B5EF4-FFF2-40B4-BE49-F238E27FC236}">
                  <a16:creationId xmlns:a16="http://schemas.microsoft.com/office/drawing/2014/main" id="{ABB21168-5A3D-6F78-72F2-044120F8064C}"/>
                </a:ext>
              </a:extLst>
            </p:cNvPr>
            <p:cNvSpPr/>
            <p:nvPr/>
          </p:nvSpPr>
          <p:spPr>
            <a:xfrm>
              <a:off x="6506685" y="1962672"/>
              <a:ext cx="545041" cy="260203"/>
            </a:xfrm>
            <a:custGeom>
              <a:avLst/>
              <a:gdLst/>
              <a:ahLst/>
              <a:cxnLst/>
              <a:rect l="l" t="t" r="r" b="b"/>
              <a:pathLst>
                <a:path w="22966" h="10964" extrusionOk="0">
                  <a:moveTo>
                    <a:pt x="22814" y="9668"/>
                  </a:moveTo>
                  <a:lnTo>
                    <a:pt x="22814" y="9668"/>
                  </a:lnTo>
                  <a:cubicBezTo>
                    <a:pt x="22814" y="9668"/>
                    <a:pt x="22814" y="9668"/>
                    <a:pt x="22814" y="9668"/>
                  </a:cubicBezTo>
                  <a:lnTo>
                    <a:pt x="22814" y="9668"/>
                  </a:lnTo>
                  <a:cubicBezTo>
                    <a:pt x="22814" y="9668"/>
                    <a:pt x="22814" y="9668"/>
                    <a:pt x="22814" y="9668"/>
                  </a:cubicBezTo>
                  <a:cubicBezTo>
                    <a:pt x="22814" y="9668"/>
                    <a:pt x="22814" y="9668"/>
                    <a:pt x="22814" y="9668"/>
                  </a:cubicBezTo>
                  <a:close/>
                  <a:moveTo>
                    <a:pt x="1063" y="1"/>
                  </a:moveTo>
                  <a:cubicBezTo>
                    <a:pt x="359" y="2915"/>
                    <a:pt x="0" y="5898"/>
                    <a:pt x="0" y="8894"/>
                  </a:cubicBezTo>
                  <a:cubicBezTo>
                    <a:pt x="0" y="8894"/>
                    <a:pt x="5188" y="10964"/>
                    <a:pt x="12708" y="10964"/>
                  </a:cubicBezTo>
                  <a:cubicBezTo>
                    <a:pt x="15757" y="10964"/>
                    <a:pt x="19189" y="10624"/>
                    <a:pt x="22814" y="9668"/>
                  </a:cubicBezTo>
                  <a:lnTo>
                    <a:pt x="22814" y="9668"/>
                  </a:lnTo>
                  <a:cubicBezTo>
                    <a:pt x="22813" y="9654"/>
                    <a:pt x="22635" y="4716"/>
                    <a:pt x="22966" y="1907"/>
                  </a:cubicBezTo>
                  <a:lnTo>
                    <a:pt x="22966" y="1907"/>
                  </a:lnTo>
                  <a:cubicBezTo>
                    <a:pt x="22965" y="1907"/>
                    <a:pt x="20157" y="2075"/>
                    <a:pt x="16488" y="2075"/>
                  </a:cubicBezTo>
                  <a:cubicBezTo>
                    <a:pt x="11184" y="2075"/>
                    <a:pt x="4083" y="1723"/>
                    <a:pt x="10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443;p32">
              <a:extLst>
                <a:ext uri="{FF2B5EF4-FFF2-40B4-BE49-F238E27FC236}">
                  <a16:creationId xmlns:a16="http://schemas.microsoft.com/office/drawing/2014/main" id="{24A2ADBC-4594-225B-40E6-A145AAA3FAE5}"/>
                </a:ext>
              </a:extLst>
            </p:cNvPr>
            <p:cNvSpPr/>
            <p:nvPr/>
          </p:nvSpPr>
          <p:spPr>
            <a:xfrm>
              <a:off x="6758059" y="1593869"/>
              <a:ext cx="76039" cy="64363"/>
            </a:xfrm>
            <a:custGeom>
              <a:avLst/>
              <a:gdLst/>
              <a:ahLst/>
              <a:cxnLst/>
              <a:rect l="l" t="t" r="r" b="b"/>
              <a:pathLst>
                <a:path w="3204" h="2712" extrusionOk="0">
                  <a:moveTo>
                    <a:pt x="1733" y="1"/>
                  </a:moveTo>
                  <a:cubicBezTo>
                    <a:pt x="1629" y="1"/>
                    <a:pt x="1533" y="7"/>
                    <a:pt x="1450" y="19"/>
                  </a:cubicBezTo>
                  <a:cubicBezTo>
                    <a:pt x="981" y="102"/>
                    <a:pt x="566" y="392"/>
                    <a:pt x="345" y="834"/>
                  </a:cubicBezTo>
                  <a:cubicBezTo>
                    <a:pt x="0" y="1455"/>
                    <a:pt x="193" y="2380"/>
                    <a:pt x="843" y="2712"/>
                  </a:cubicBezTo>
                  <a:cubicBezTo>
                    <a:pt x="1298" y="2298"/>
                    <a:pt x="1519" y="1676"/>
                    <a:pt x="1975" y="1248"/>
                  </a:cubicBezTo>
                  <a:cubicBezTo>
                    <a:pt x="2223" y="986"/>
                    <a:pt x="2527" y="806"/>
                    <a:pt x="2873" y="723"/>
                  </a:cubicBezTo>
                  <a:cubicBezTo>
                    <a:pt x="3038" y="696"/>
                    <a:pt x="3135" y="709"/>
                    <a:pt x="3204" y="488"/>
                  </a:cubicBezTo>
                  <a:cubicBezTo>
                    <a:pt x="2929" y="145"/>
                    <a:pt x="2237" y="1"/>
                    <a:pt x="1733" y="1"/>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444;p32">
              <a:extLst>
                <a:ext uri="{FF2B5EF4-FFF2-40B4-BE49-F238E27FC236}">
                  <a16:creationId xmlns:a16="http://schemas.microsoft.com/office/drawing/2014/main" id="{8AE1681D-9A1E-0FF9-1CC1-4DF372C54C05}"/>
                </a:ext>
              </a:extLst>
            </p:cNvPr>
            <p:cNvSpPr/>
            <p:nvPr/>
          </p:nvSpPr>
          <p:spPr>
            <a:xfrm>
              <a:off x="6839652" y="1673587"/>
              <a:ext cx="31517" cy="13504"/>
            </a:xfrm>
            <a:custGeom>
              <a:avLst/>
              <a:gdLst/>
              <a:ahLst/>
              <a:cxnLst/>
              <a:rect l="l" t="t" r="r" b="b"/>
              <a:pathLst>
                <a:path w="1328" h="569" extrusionOk="0">
                  <a:moveTo>
                    <a:pt x="695" y="0"/>
                  </a:moveTo>
                  <a:cubicBezTo>
                    <a:pt x="568" y="0"/>
                    <a:pt x="438" y="39"/>
                    <a:pt x="332" y="154"/>
                  </a:cubicBezTo>
                  <a:cubicBezTo>
                    <a:pt x="1" y="499"/>
                    <a:pt x="208" y="568"/>
                    <a:pt x="263" y="568"/>
                  </a:cubicBezTo>
                  <a:cubicBezTo>
                    <a:pt x="318" y="557"/>
                    <a:pt x="716" y="332"/>
                    <a:pt x="970" y="332"/>
                  </a:cubicBezTo>
                  <a:cubicBezTo>
                    <a:pt x="1038" y="332"/>
                    <a:pt x="1095" y="348"/>
                    <a:pt x="1133" y="389"/>
                  </a:cubicBezTo>
                  <a:cubicBezTo>
                    <a:pt x="1133" y="392"/>
                    <a:pt x="1145" y="395"/>
                    <a:pt x="1161" y="395"/>
                  </a:cubicBezTo>
                  <a:cubicBezTo>
                    <a:pt x="1217" y="395"/>
                    <a:pt x="1328" y="357"/>
                    <a:pt x="1188" y="154"/>
                  </a:cubicBezTo>
                  <a:cubicBezTo>
                    <a:pt x="1188" y="154"/>
                    <a:pt x="949" y="0"/>
                    <a:pt x="695"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445;p32">
              <a:extLst>
                <a:ext uri="{FF2B5EF4-FFF2-40B4-BE49-F238E27FC236}">
                  <a16:creationId xmlns:a16="http://schemas.microsoft.com/office/drawing/2014/main" id="{18F87DA9-FC7E-D926-A0B3-D7E21FE758CE}"/>
                </a:ext>
              </a:extLst>
            </p:cNvPr>
            <p:cNvSpPr/>
            <p:nvPr/>
          </p:nvSpPr>
          <p:spPr>
            <a:xfrm>
              <a:off x="6873708" y="1673587"/>
              <a:ext cx="31849" cy="13504"/>
            </a:xfrm>
            <a:custGeom>
              <a:avLst/>
              <a:gdLst/>
              <a:ahLst/>
              <a:cxnLst/>
              <a:rect l="l" t="t" r="r" b="b"/>
              <a:pathLst>
                <a:path w="1342" h="569" extrusionOk="0">
                  <a:moveTo>
                    <a:pt x="637" y="0"/>
                  </a:moveTo>
                  <a:cubicBezTo>
                    <a:pt x="379" y="0"/>
                    <a:pt x="140" y="154"/>
                    <a:pt x="140" y="154"/>
                  </a:cubicBezTo>
                  <a:cubicBezTo>
                    <a:pt x="1" y="357"/>
                    <a:pt x="119" y="395"/>
                    <a:pt x="179" y="395"/>
                  </a:cubicBezTo>
                  <a:cubicBezTo>
                    <a:pt x="197" y="395"/>
                    <a:pt x="209" y="392"/>
                    <a:pt x="209" y="389"/>
                  </a:cubicBezTo>
                  <a:cubicBezTo>
                    <a:pt x="247" y="348"/>
                    <a:pt x="305" y="332"/>
                    <a:pt x="373" y="332"/>
                  </a:cubicBezTo>
                  <a:cubicBezTo>
                    <a:pt x="626" y="332"/>
                    <a:pt x="1022" y="557"/>
                    <a:pt x="1065" y="568"/>
                  </a:cubicBezTo>
                  <a:cubicBezTo>
                    <a:pt x="1121" y="568"/>
                    <a:pt x="1341" y="499"/>
                    <a:pt x="1010" y="154"/>
                  </a:cubicBezTo>
                  <a:cubicBezTo>
                    <a:pt x="900" y="39"/>
                    <a:pt x="766" y="0"/>
                    <a:pt x="637"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446;p32">
              <a:extLst>
                <a:ext uri="{FF2B5EF4-FFF2-40B4-BE49-F238E27FC236}">
                  <a16:creationId xmlns:a16="http://schemas.microsoft.com/office/drawing/2014/main" id="{CF213462-79ED-F967-3C89-184E651CF13B}"/>
                </a:ext>
              </a:extLst>
            </p:cNvPr>
            <p:cNvSpPr/>
            <p:nvPr/>
          </p:nvSpPr>
          <p:spPr>
            <a:xfrm>
              <a:off x="7095298" y="2765970"/>
              <a:ext cx="33059" cy="426070"/>
            </a:xfrm>
            <a:custGeom>
              <a:avLst/>
              <a:gdLst/>
              <a:ahLst/>
              <a:cxnLst/>
              <a:rect l="l" t="t" r="r" b="b"/>
              <a:pathLst>
                <a:path w="1393" h="17953" extrusionOk="0">
                  <a:moveTo>
                    <a:pt x="0" y="0"/>
                  </a:moveTo>
                  <a:lnTo>
                    <a:pt x="621" y="8497"/>
                  </a:lnTo>
                  <a:lnTo>
                    <a:pt x="621" y="8497"/>
                  </a:lnTo>
                  <a:cubicBezTo>
                    <a:pt x="561" y="6298"/>
                    <a:pt x="444" y="3458"/>
                    <a:pt x="0" y="0"/>
                  </a:cubicBezTo>
                  <a:close/>
                  <a:moveTo>
                    <a:pt x="621" y="8497"/>
                  </a:moveTo>
                  <a:cubicBezTo>
                    <a:pt x="658" y="9856"/>
                    <a:pt x="674" y="10970"/>
                    <a:pt x="732" y="11835"/>
                  </a:cubicBezTo>
                  <a:cubicBezTo>
                    <a:pt x="761" y="12272"/>
                    <a:pt x="893" y="13093"/>
                    <a:pt x="1026" y="14038"/>
                  </a:cubicBezTo>
                  <a:lnTo>
                    <a:pt x="1026" y="14038"/>
                  </a:lnTo>
                  <a:lnTo>
                    <a:pt x="621" y="8497"/>
                  </a:lnTo>
                  <a:close/>
                  <a:moveTo>
                    <a:pt x="1026" y="14038"/>
                  </a:moveTo>
                  <a:lnTo>
                    <a:pt x="1312" y="17953"/>
                  </a:lnTo>
                  <a:cubicBezTo>
                    <a:pt x="1392" y="16866"/>
                    <a:pt x="1208" y="15335"/>
                    <a:pt x="1026" y="14038"/>
                  </a:cubicBezTo>
                  <a:close/>
                </a:path>
              </a:pathLst>
            </a:custGeom>
            <a:solidFill>
              <a:srgbClr val="DFC4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447;p32">
              <a:extLst>
                <a:ext uri="{FF2B5EF4-FFF2-40B4-BE49-F238E27FC236}">
                  <a16:creationId xmlns:a16="http://schemas.microsoft.com/office/drawing/2014/main" id="{8BF8E8D8-6028-01D8-BF7F-08F2D79924BD}"/>
                </a:ext>
              </a:extLst>
            </p:cNvPr>
            <p:cNvSpPr/>
            <p:nvPr/>
          </p:nvSpPr>
          <p:spPr>
            <a:xfrm>
              <a:off x="6879973" y="3611203"/>
              <a:ext cx="193705" cy="400177"/>
            </a:xfrm>
            <a:custGeom>
              <a:avLst/>
              <a:gdLst/>
              <a:ahLst/>
              <a:cxnLst/>
              <a:rect l="l" t="t" r="r" b="b"/>
              <a:pathLst>
                <a:path w="8162" h="16862" extrusionOk="0">
                  <a:moveTo>
                    <a:pt x="0" y="0"/>
                  </a:moveTo>
                  <a:cubicBezTo>
                    <a:pt x="884" y="9060"/>
                    <a:pt x="1533" y="16862"/>
                    <a:pt x="1533" y="16862"/>
                  </a:cubicBezTo>
                  <a:lnTo>
                    <a:pt x="5662" y="16682"/>
                  </a:lnTo>
                  <a:cubicBezTo>
                    <a:pt x="5662" y="16682"/>
                    <a:pt x="8162" y="7499"/>
                    <a:pt x="8162" y="705"/>
                  </a:cubicBezTo>
                  <a:lnTo>
                    <a:pt x="8162" y="705"/>
                  </a:lnTo>
                  <a:cubicBezTo>
                    <a:pt x="7149" y="968"/>
                    <a:pt x="5990" y="1166"/>
                    <a:pt x="4803" y="1166"/>
                  </a:cubicBezTo>
                  <a:cubicBezTo>
                    <a:pt x="3625" y="1166"/>
                    <a:pt x="2419" y="972"/>
                    <a:pt x="1298" y="456"/>
                  </a:cubicBezTo>
                  <a:cubicBezTo>
                    <a:pt x="884" y="263"/>
                    <a:pt x="442" y="111"/>
                    <a:pt x="0"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448;p32">
              <a:extLst>
                <a:ext uri="{FF2B5EF4-FFF2-40B4-BE49-F238E27FC236}">
                  <a16:creationId xmlns:a16="http://schemas.microsoft.com/office/drawing/2014/main" id="{01272FF6-5539-BB7C-9B8E-4E7EE33F7350}"/>
                </a:ext>
              </a:extLst>
            </p:cNvPr>
            <p:cNvSpPr/>
            <p:nvPr/>
          </p:nvSpPr>
          <p:spPr>
            <a:xfrm>
              <a:off x="6487011" y="3636098"/>
              <a:ext cx="192732" cy="392654"/>
            </a:xfrm>
            <a:custGeom>
              <a:avLst/>
              <a:gdLst/>
              <a:ahLst/>
              <a:cxnLst/>
              <a:rect l="l" t="t" r="r" b="b"/>
              <a:pathLst>
                <a:path w="8121" h="16545" extrusionOk="0">
                  <a:moveTo>
                    <a:pt x="8121" y="1"/>
                  </a:moveTo>
                  <a:lnTo>
                    <a:pt x="8121" y="1"/>
                  </a:lnTo>
                  <a:cubicBezTo>
                    <a:pt x="7670" y="78"/>
                    <a:pt x="7211" y="120"/>
                    <a:pt x="6750" y="120"/>
                  </a:cubicBezTo>
                  <a:cubicBezTo>
                    <a:pt x="6631" y="120"/>
                    <a:pt x="6513" y="117"/>
                    <a:pt x="6394" y="111"/>
                  </a:cubicBezTo>
                  <a:cubicBezTo>
                    <a:pt x="5246" y="54"/>
                    <a:pt x="3906" y="36"/>
                    <a:pt x="2601" y="36"/>
                  </a:cubicBezTo>
                  <a:cubicBezTo>
                    <a:pt x="1692" y="36"/>
                    <a:pt x="800" y="45"/>
                    <a:pt x="1" y="56"/>
                  </a:cubicBezTo>
                  <a:cubicBezTo>
                    <a:pt x="70" y="8577"/>
                    <a:pt x="1" y="16421"/>
                    <a:pt x="1" y="16421"/>
                  </a:cubicBezTo>
                  <a:lnTo>
                    <a:pt x="4061" y="16545"/>
                  </a:lnTo>
                  <a:cubicBezTo>
                    <a:pt x="4061" y="16545"/>
                    <a:pt x="7375" y="7997"/>
                    <a:pt x="8121"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449;p32">
              <a:extLst>
                <a:ext uri="{FF2B5EF4-FFF2-40B4-BE49-F238E27FC236}">
                  <a16:creationId xmlns:a16="http://schemas.microsoft.com/office/drawing/2014/main" id="{EEB57FEB-F9B0-F675-B02C-26C20BE71C3D}"/>
                </a:ext>
              </a:extLst>
            </p:cNvPr>
            <p:cNvSpPr/>
            <p:nvPr/>
          </p:nvSpPr>
          <p:spPr>
            <a:xfrm>
              <a:off x="6461783" y="2658153"/>
              <a:ext cx="997" cy="13765"/>
            </a:xfrm>
            <a:custGeom>
              <a:avLst/>
              <a:gdLst/>
              <a:ahLst/>
              <a:cxnLst/>
              <a:rect l="l" t="t" r="r" b="b"/>
              <a:pathLst>
                <a:path w="42" h="580" extrusionOk="0">
                  <a:moveTo>
                    <a:pt x="0" y="0"/>
                  </a:moveTo>
                  <a:cubicBezTo>
                    <a:pt x="0" y="0"/>
                    <a:pt x="0" y="207"/>
                    <a:pt x="28" y="580"/>
                  </a:cubicBezTo>
                  <a:cubicBezTo>
                    <a:pt x="28" y="387"/>
                    <a:pt x="42" y="193"/>
                    <a:pt x="42" y="0"/>
                  </a:cubicBezTo>
                  <a:close/>
                </a:path>
              </a:pathLst>
            </a:custGeom>
            <a:solidFill>
              <a:srgbClr val="ABD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450;p32">
              <a:extLst>
                <a:ext uri="{FF2B5EF4-FFF2-40B4-BE49-F238E27FC236}">
                  <a16:creationId xmlns:a16="http://schemas.microsoft.com/office/drawing/2014/main" id="{5B06E2EE-13C8-827C-CD41-A2C80B43C133}"/>
                </a:ext>
              </a:extLst>
            </p:cNvPr>
            <p:cNvSpPr/>
            <p:nvPr/>
          </p:nvSpPr>
          <p:spPr>
            <a:xfrm>
              <a:off x="7095298" y="2765638"/>
              <a:ext cx="24" cy="24"/>
            </a:xfrm>
            <a:custGeom>
              <a:avLst/>
              <a:gdLst/>
              <a:ahLst/>
              <a:cxnLst/>
              <a:rect l="l" t="t" r="r" b="b"/>
              <a:pathLst>
                <a:path w="1" h="1" extrusionOk="0">
                  <a:moveTo>
                    <a:pt x="0" y="1"/>
                  </a:moveTo>
                  <a:close/>
                </a:path>
              </a:pathLst>
            </a:custGeom>
            <a:solidFill>
              <a:srgbClr val="ABD4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451;p32">
              <a:extLst>
                <a:ext uri="{FF2B5EF4-FFF2-40B4-BE49-F238E27FC236}">
                  <a16:creationId xmlns:a16="http://schemas.microsoft.com/office/drawing/2014/main" id="{72AE3174-CDD9-ABE9-5685-F9CF1BD32D42}"/>
                </a:ext>
              </a:extLst>
            </p:cNvPr>
            <p:cNvSpPr/>
            <p:nvPr/>
          </p:nvSpPr>
          <p:spPr>
            <a:xfrm>
              <a:off x="6775099" y="3408670"/>
              <a:ext cx="104898" cy="203862"/>
            </a:xfrm>
            <a:custGeom>
              <a:avLst/>
              <a:gdLst/>
              <a:ahLst/>
              <a:cxnLst/>
              <a:rect l="l" t="t" r="r" b="b"/>
              <a:pathLst>
                <a:path w="4420" h="8590" extrusionOk="0">
                  <a:moveTo>
                    <a:pt x="3729" y="0"/>
                  </a:moveTo>
                  <a:lnTo>
                    <a:pt x="0" y="8534"/>
                  </a:lnTo>
                  <a:lnTo>
                    <a:pt x="0" y="8590"/>
                  </a:lnTo>
                  <a:cubicBezTo>
                    <a:pt x="789" y="8408"/>
                    <a:pt x="1596" y="8276"/>
                    <a:pt x="2441" y="8276"/>
                  </a:cubicBezTo>
                  <a:cubicBezTo>
                    <a:pt x="3076" y="8276"/>
                    <a:pt x="3732" y="8351"/>
                    <a:pt x="4419" y="8534"/>
                  </a:cubicBezTo>
                  <a:lnTo>
                    <a:pt x="3729" y="0"/>
                  </a:ln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452;p32">
              <a:extLst>
                <a:ext uri="{FF2B5EF4-FFF2-40B4-BE49-F238E27FC236}">
                  <a16:creationId xmlns:a16="http://schemas.microsoft.com/office/drawing/2014/main" id="{EE8C8C80-1772-7944-E7B7-6D8DB99A7AB4}"/>
                </a:ext>
              </a:extLst>
            </p:cNvPr>
            <p:cNvSpPr/>
            <p:nvPr/>
          </p:nvSpPr>
          <p:spPr>
            <a:xfrm>
              <a:off x="6680051" y="2863961"/>
              <a:ext cx="169474" cy="772161"/>
            </a:xfrm>
            <a:custGeom>
              <a:avLst/>
              <a:gdLst/>
              <a:ahLst/>
              <a:cxnLst/>
              <a:rect l="l" t="t" r="r" b="b"/>
              <a:pathLst>
                <a:path w="7141" h="32536" extrusionOk="0">
                  <a:moveTo>
                    <a:pt x="7140" y="0"/>
                  </a:moveTo>
                  <a:cubicBezTo>
                    <a:pt x="7140" y="3"/>
                    <a:pt x="3950" y="24513"/>
                    <a:pt x="0" y="32536"/>
                  </a:cubicBezTo>
                  <a:cubicBezTo>
                    <a:pt x="1050" y="32370"/>
                    <a:pt x="2086" y="32039"/>
                    <a:pt x="3149" y="31763"/>
                  </a:cubicBezTo>
                  <a:cubicBezTo>
                    <a:pt x="4130" y="26694"/>
                    <a:pt x="6795" y="11808"/>
                    <a:pt x="7140" y="0"/>
                  </a:cubicBezTo>
                  <a:close/>
                </a:path>
              </a:pathLst>
            </a:custGeom>
            <a:solidFill>
              <a:srgbClr val="72A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453;p32">
              <a:extLst>
                <a:ext uri="{FF2B5EF4-FFF2-40B4-BE49-F238E27FC236}">
                  <a16:creationId xmlns:a16="http://schemas.microsoft.com/office/drawing/2014/main" id="{0C330DD5-868E-149D-E67C-7286D18D889E}"/>
                </a:ext>
              </a:extLst>
            </p:cNvPr>
            <p:cNvSpPr/>
            <p:nvPr/>
          </p:nvSpPr>
          <p:spPr>
            <a:xfrm>
              <a:off x="6879973" y="3611203"/>
              <a:ext cx="193705" cy="98680"/>
            </a:xfrm>
            <a:custGeom>
              <a:avLst/>
              <a:gdLst/>
              <a:ahLst/>
              <a:cxnLst/>
              <a:rect l="l" t="t" r="r" b="b"/>
              <a:pathLst>
                <a:path w="8162" h="4158" extrusionOk="0">
                  <a:moveTo>
                    <a:pt x="0" y="0"/>
                  </a:moveTo>
                  <a:lnTo>
                    <a:pt x="0" y="0"/>
                  </a:lnTo>
                  <a:cubicBezTo>
                    <a:pt x="138" y="1437"/>
                    <a:pt x="277" y="2818"/>
                    <a:pt x="401" y="4157"/>
                  </a:cubicBezTo>
                  <a:lnTo>
                    <a:pt x="8162" y="705"/>
                  </a:lnTo>
                  <a:lnTo>
                    <a:pt x="8162" y="705"/>
                  </a:lnTo>
                  <a:cubicBezTo>
                    <a:pt x="7149" y="968"/>
                    <a:pt x="5990" y="1166"/>
                    <a:pt x="4803" y="1166"/>
                  </a:cubicBezTo>
                  <a:cubicBezTo>
                    <a:pt x="3625" y="1166"/>
                    <a:pt x="2419" y="972"/>
                    <a:pt x="1298" y="456"/>
                  </a:cubicBezTo>
                  <a:cubicBezTo>
                    <a:pt x="884" y="277"/>
                    <a:pt x="442" y="125"/>
                    <a:pt x="0" y="0"/>
                  </a:cubicBez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454;p32">
              <a:extLst>
                <a:ext uri="{FF2B5EF4-FFF2-40B4-BE49-F238E27FC236}">
                  <a16:creationId xmlns:a16="http://schemas.microsoft.com/office/drawing/2014/main" id="{21F4903E-287F-9B2F-8CAC-860E45799D6A}"/>
                </a:ext>
              </a:extLst>
            </p:cNvPr>
            <p:cNvSpPr/>
            <p:nvPr/>
          </p:nvSpPr>
          <p:spPr>
            <a:xfrm>
              <a:off x="6487011" y="3636098"/>
              <a:ext cx="192732" cy="114414"/>
            </a:xfrm>
            <a:custGeom>
              <a:avLst/>
              <a:gdLst/>
              <a:ahLst/>
              <a:cxnLst/>
              <a:rect l="l" t="t" r="r" b="b"/>
              <a:pathLst>
                <a:path w="8121" h="4821" extrusionOk="0">
                  <a:moveTo>
                    <a:pt x="8121" y="1"/>
                  </a:moveTo>
                  <a:cubicBezTo>
                    <a:pt x="7670" y="78"/>
                    <a:pt x="7211" y="120"/>
                    <a:pt x="6750" y="120"/>
                  </a:cubicBezTo>
                  <a:cubicBezTo>
                    <a:pt x="6631" y="120"/>
                    <a:pt x="6513" y="117"/>
                    <a:pt x="6394" y="111"/>
                  </a:cubicBezTo>
                  <a:cubicBezTo>
                    <a:pt x="5246" y="54"/>
                    <a:pt x="3906" y="36"/>
                    <a:pt x="2601" y="36"/>
                  </a:cubicBezTo>
                  <a:cubicBezTo>
                    <a:pt x="1692" y="36"/>
                    <a:pt x="800" y="45"/>
                    <a:pt x="1" y="56"/>
                  </a:cubicBezTo>
                  <a:cubicBezTo>
                    <a:pt x="14" y="1700"/>
                    <a:pt x="28" y="3315"/>
                    <a:pt x="42" y="4820"/>
                  </a:cubicBezTo>
                  <a:lnTo>
                    <a:pt x="8121" y="1"/>
                  </a:lnTo>
                  <a:close/>
                </a:path>
              </a:pathLst>
            </a:custGeom>
            <a:solidFill>
              <a:srgbClr val="C69D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455;p32">
              <a:extLst>
                <a:ext uri="{FF2B5EF4-FFF2-40B4-BE49-F238E27FC236}">
                  <a16:creationId xmlns:a16="http://schemas.microsoft.com/office/drawing/2014/main" id="{106B36B3-6CD0-1287-D4CE-7F1A9B9AABB1}"/>
                </a:ext>
              </a:extLst>
            </p:cNvPr>
            <p:cNvSpPr/>
            <p:nvPr/>
          </p:nvSpPr>
          <p:spPr>
            <a:xfrm>
              <a:off x="6309373" y="1771887"/>
              <a:ext cx="478518" cy="1066657"/>
            </a:xfrm>
            <a:custGeom>
              <a:avLst/>
              <a:gdLst/>
              <a:ahLst/>
              <a:cxnLst/>
              <a:rect l="l" t="t" r="r" b="b"/>
              <a:pathLst>
                <a:path w="20163" h="44945" extrusionOk="0">
                  <a:moveTo>
                    <a:pt x="18026" y="0"/>
                  </a:moveTo>
                  <a:cubicBezTo>
                    <a:pt x="14445" y="0"/>
                    <a:pt x="11738" y="845"/>
                    <a:pt x="9626" y="3386"/>
                  </a:cubicBezTo>
                  <a:cubicBezTo>
                    <a:pt x="7416" y="6051"/>
                    <a:pt x="6312" y="8040"/>
                    <a:pt x="5939" y="15566"/>
                  </a:cubicBezTo>
                  <a:cubicBezTo>
                    <a:pt x="5580" y="22927"/>
                    <a:pt x="1658" y="29403"/>
                    <a:pt x="1575" y="32303"/>
                  </a:cubicBezTo>
                  <a:cubicBezTo>
                    <a:pt x="1478" y="35839"/>
                    <a:pt x="1" y="43959"/>
                    <a:pt x="4945" y="44691"/>
                  </a:cubicBezTo>
                  <a:cubicBezTo>
                    <a:pt x="6146" y="44865"/>
                    <a:pt x="7189" y="44945"/>
                    <a:pt x="8098" y="44945"/>
                  </a:cubicBezTo>
                  <a:cubicBezTo>
                    <a:pt x="12454" y="44945"/>
                    <a:pt x="13717" y="43111"/>
                    <a:pt x="14459" y="41031"/>
                  </a:cubicBezTo>
                  <a:cubicBezTo>
                    <a:pt x="16572" y="35093"/>
                    <a:pt x="16296" y="28257"/>
                    <a:pt x="16848" y="22029"/>
                  </a:cubicBezTo>
                  <a:cubicBezTo>
                    <a:pt x="17111" y="19074"/>
                    <a:pt x="17097" y="16160"/>
                    <a:pt x="17235" y="13205"/>
                  </a:cubicBezTo>
                  <a:cubicBezTo>
                    <a:pt x="17428" y="9380"/>
                    <a:pt x="18768" y="3676"/>
                    <a:pt x="20163" y="86"/>
                  </a:cubicBezTo>
                  <a:cubicBezTo>
                    <a:pt x="19418" y="31"/>
                    <a:pt x="18706" y="0"/>
                    <a:pt x="18026"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456;p32">
              <a:extLst>
                <a:ext uri="{FF2B5EF4-FFF2-40B4-BE49-F238E27FC236}">
                  <a16:creationId xmlns:a16="http://schemas.microsoft.com/office/drawing/2014/main" id="{22A57736-4967-FE1A-85C2-006D2EDD65CB}"/>
                </a:ext>
              </a:extLst>
            </p:cNvPr>
            <p:cNvSpPr/>
            <p:nvPr/>
          </p:nvSpPr>
          <p:spPr>
            <a:xfrm>
              <a:off x="6886856" y="1789496"/>
              <a:ext cx="241882" cy="1051540"/>
            </a:xfrm>
            <a:custGeom>
              <a:avLst/>
              <a:gdLst/>
              <a:ahLst/>
              <a:cxnLst/>
              <a:rect l="l" t="t" r="r" b="b"/>
              <a:pathLst>
                <a:path w="10192" h="44308" extrusionOk="0">
                  <a:moveTo>
                    <a:pt x="550" y="1"/>
                  </a:moveTo>
                  <a:cubicBezTo>
                    <a:pt x="365" y="1"/>
                    <a:pt x="181" y="12"/>
                    <a:pt x="0" y="34"/>
                  </a:cubicBezTo>
                  <a:cubicBezTo>
                    <a:pt x="0" y="34"/>
                    <a:pt x="3770" y="1567"/>
                    <a:pt x="4143" y="12518"/>
                  </a:cubicBezTo>
                  <a:cubicBezTo>
                    <a:pt x="4516" y="23483"/>
                    <a:pt x="6380" y="41670"/>
                    <a:pt x="7319" y="42720"/>
                  </a:cubicBezTo>
                  <a:cubicBezTo>
                    <a:pt x="8245" y="43769"/>
                    <a:pt x="9653" y="44308"/>
                    <a:pt x="9653" y="44308"/>
                  </a:cubicBezTo>
                  <a:cubicBezTo>
                    <a:pt x="9653" y="44308"/>
                    <a:pt x="10192" y="37527"/>
                    <a:pt x="9778" y="30609"/>
                  </a:cubicBezTo>
                  <a:cubicBezTo>
                    <a:pt x="9349" y="23690"/>
                    <a:pt x="9253" y="22157"/>
                    <a:pt x="8783" y="16592"/>
                  </a:cubicBezTo>
                  <a:cubicBezTo>
                    <a:pt x="8507" y="13181"/>
                    <a:pt x="7099" y="3901"/>
                    <a:pt x="7099" y="3901"/>
                  </a:cubicBezTo>
                  <a:cubicBezTo>
                    <a:pt x="5538" y="1714"/>
                    <a:pt x="2877" y="1"/>
                    <a:pt x="550"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457;p32">
              <a:extLst>
                <a:ext uri="{FF2B5EF4-FFF2-40B4-BE49-F238E27FC236}">
                  <a16:creationId xmlns:a16="http://schemas.microsoft.com/office/drawing/2014/main" id="{2E71450A-D0F4-AA23-A569-23AE93C9AE77}"/>
                </a:ext>
              </a:extLst>
            </p:cNvPr>
            <p:cNvSpPr/>
            <p:nvPr/>
          </p:nvSpPr>
          <p:spPr>
            <a:xfrm>
              <a:off x="6878976" y="1690650"/>
              <a:ext cx="14121" cy="5648"/>
            </a:xfrm>
            <a:custGeom>
              <a:avLst/>
              <a:gdLst/>
              <a:ahLst/>
              <a:cxnLst/>
              <a:rect l="l" t="t" r="r" b="b"/>
              <a:pathLst>
                <a:path w="595" h="238" extrusionOk="0">
                  <a:moveTo>
                    <a:pt x="305" y="1"/>
                  </a:moveTo>
                  <a:cubicBezTo>
                    <a:pt x="70" y="1"/>
                    <a:pt x="1" y="222"/>
                    <a:pt x="42" y="236"/>
                  </a:cubicBezTo>
                  <a:cubicBezTo>
                    <a:pt x="93" y="236"/>
                    <a:pt x="168" y="165"/>
                    <a:pt x="277" y="165"/>
                  </a:cubicBezTo>
                  <a:cubicBezTo>
                    <a:pt x="286" y="165"/>
                    <a:pt x="295" y="166"/>
                    <a:pt x="305" y="167"/>
                  </a:cubicBezTo>
                  <a:cubicBezTo>
                    <a:pt x="407" y="167"/>
                    <a:pt x="497" y="237"/>
                    <a:pt x="543" y="237"/>
                  </a:cubicBezTo>
                  <a:cubicBezTo>
                    <a:pt x="547" y="237"/>
                    <a:pt x="550" y="237"/>
                    <a:pt x="553" y="236"/>
                  </a:cubicBezTo>
                  <a:cubicBezTo>
                    <a:pt x="595" y="208"/>
                    <a:pt x="526" y="1"/>
                    <a:pt x="305"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458;p32">
              <a:extLst>
                <a:ext uri="{FF2B5EF4-FFF2-40B4-BE49-F238E27FC236}">
                  <a16:creationId xmlns:a16="http://schemas.microsoft.com/office/drawing/2014/main" id="{E156E369-AB93-27FC-2198-A43308934D48}"/>
                </a:ext>
              </a:extLst>
            </p:cNvPr>
            <p:cNvSpPr/>
            <p:nvPr/>
          </p:nvSpPr>
          <p:spPr>
            <a:xfrm>
              <a:off x="6857688" y="1690650"/>
              <a:ext cx="14121" cy="5648"/>
            </a:xfrm>
            <a:custGeom>
              <a:avLst/>
              <a:gdLst/>
              <a:ahLst/>
              <a:cxnLst/>
              <a:rect l="l" t="t" r="r" b="b"/>
              <a:pathLst>
                <a:path w="595" h="238" extrusionOk="0">
                  <a:moveTo>
                    <a:pt x="304" y="1"/>
                  </a:moveTo>
                  <a:cubicBezTo>
                    <a:pt x="69" y="1"/>
                    <a:pt x="0" y="222"/>
                    <a:pt x="42" y="236"/>
                  </a:cubicBezTo>
                  <a:cubicBezTo>
                    <a:pt x="93" y="236"/>
                    <a:pt x="167" y="165"/>
                    <a:pt x="276" y="165"/>
                  </a:cubicBezTo>
                  <a:cubicBezTo>
                    <a:pt x="285" y="165"/>
                    <a:pt x="295" y="166"/>
                    <a:pt x="304" y="167"/>
                  </a:cubicBezTo>
                  <a:cubicBezTo>
                    <a:pt x="406" y="167"/>
                    <a:pt x="496" y="237"/>
                    <a:pt x="542" y="237"/>
                  </a:cubicBezTo>
                  <a:cubicBezTo>
                    <a:pt x="546" y="237"/>
                    <a:pt x="549" y="237"/>
                    <a:pt x="553" y="236"/>
                  </a:cubicBezTo>
                  <a:cubicBezTo>
                    <a:pt x="594" y="208"/>
                    <a:pt x="525" y="1"/>
                    <a:pt x="304"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459;p32">
              <a:extLst>
                <a:ext uri="{FF2B5EF4-FFF2-40B4-BE49-F238E27FC236}">
                  <a16:creationId xmlns:a16="http://schemas.microsoft.com/office/drawing/2014/main" id="{C244A41C-4909-BDBA-16AF-3B5F52CC1AB0}"/>
                </a:ext>
              </a:extLst>
            </p:cNvPr>
            <p:cNvSpPr/>
            <p:nvPr/>
          </p:nvSpPr>
          <p:spPr>
            <a:xfrm>
              <a:off x="7969793" y="1686521"/>
              <a:ext cx="31730" cy="13005"/>
            </a:xfrm>
            <a:custGeom>
              <a:avLst/>
              <a:gdLst/>
              <a:ahLst/>
              <a:cxnLst/>
              <a:rect l="l" t="t" r="r" b="b"/>
              <a:pathLst>
                <a:path w="1337" h="548" extrusionOk="0">
                  <a:moveTo>
                    <a:pt x="649" y="0"/>
                  </a:moveTo>
                  <a:cubicBezTo>
                    <a:pt x="395" y="0"/>
                    <a:pt x="162" y="147"/>
                    <a:pt x="162" y="147"/>
                  </a:cubicBezTo>
                  <a:cubicBezTo>
                    <a:pt x="1" y="371"/>
                    <a:pt x="186" y="382"/>
                    <a:pt x="225" y="382"/>
                  </a:cubicBezTo>
                  <a:cubicBezTo>
                    <a:pt x="229" y="382"/>
                    <a:pt x="231" y="382"/>
                    <a:pt x="231" y="382"/>
                  </a:cubicBezTo>
                  <a:cubicBezTo>
                    <a:pt x="270" y="340"/>
                    <a:pt x="330" y="323"/>
                    <a:pt x="399" y="323"/>
                  </a:cubicBezTo>
                  <a:cubicBezTo>
                    <a:pt x="649" y="323"/>
                    <a:pt x="1030" y="537"/>
                    <a:pt x="1074" y="548"/>
                  </a:cubicBezTo>
                  <a:cubicBezTo>
                    <a:pt x="1129" y="548"/>
                    <a:pt x="1336" y="479"/>
                    <a:pt x="1018" y="147"/>
                  </a:cubicBezTo>
                  <a:cubicBezTo>
                    <a:pt x="908" y="37"/>
                    <a:pt x="776" y="0"/>
                    <a:pt x="649"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460;p32">
              <a:extLst>
                <a:ext uri="{FF2B5EF4-FFF2-40B4-BE49-F238E27FC236}">
                  <a16:creationId xmlns:a16="http://schemas.microsoft.com/office/drawing/2014/main" id="{641B5A8E-B583-ABFF-B905-E08E5828B6AA}"/>
                </a:ext>
              </a:extLst>
            </p:cNvPr>
            <p:cNvSpPr/>
            <p:nvPr/>
          </p:nvSpPr>
          <p:spPr>
            <a:xfrm>
              <a:off x="7936924" y="1686521"/>
              <a:ext cx="31707" cy="13005"/>
            </a:xfrm>
            <a:custGeom>
              <a:avLst/>
              <a:gdLst/>
              <a:ahLst/>
              <a:cxnLst/>
              <a:rect l="l" t="t" r="r" b="b"/>
              <a:pathLst>
                <a:path w="1336" h="548" extrusionOk="0">
                  <a:moveTo>
                    <a:pt x="692" y="0"/>
                  </a:moveTo>
                  <a:cubicBezTo>
                    <a:pt x="567" y="0"/>
                    <a:pt x="438" y="37"/>
                    <a:pt x="332" y="147"/>
                  </a:cubicBezTo>
                  <a:cubicBezTo>
                    <a:pt x="1" y="479"/>
                    <a:pt x="222" y="548"/>
                    <a:pt x="277" y="548"/>
                  </a:cubicBezTo>
                  <a:cubicBezTo>
                    <a:pt x="320" y="537"/>
                    <a:pt x="701" y="323"/>
                    <a:pt x="951" y="323"/>
                  </a:cubicBezTo>
                  <a:cubicBezTo>
                    <a:pt x="1021" y="323"/>
                    <a:pt x="1080" y="340"/>
                    <a:pt x="1119" y="382"/>
                  </a:cubicBezTo>
                  <a:cubicBezTo>
                    <a:pt x="1119" y="382"/>
                    <a:pt x="1121" y="382"/>
                    <a:pt x="1126" y="382"/>
                  </a:cubicBezTo>
                  <a:cubicBezTo>
                    <a:pt x="1162" y="382"/>
                    <a:pt x="1336" y="371"/>
                    <a:pt x="1174" y="147"/>
                  </a:cubicBezTo>
                  <a:cubicBezTo>
                    <a:pt x="1174" y="147"/>
                    <a:pt x="941" y="0"/>
                    <a:pt x="692" y="0"/>
                  </a:cubicBezTo>
                  <a:close/>
                </a:path>
              </a:pathLst>
            </a:custGeom>
            <a:solidFill>
              <a:srgbClr val="F3D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461;p32">
              <a:extLst>
                <a:ext uri="{FF2B5EF4-FFF2-40B4-BE49-F238E27FC236}">
                  <a16:creationId xmlns:a16="http://schemas.microsoft.com/office/drawing/2014/main" id="{30882095-4106-C16A-CC56-739898521112}"/>
                </a:ext>
              </a:extLst>
            </p:cNvPr>
            <p:cNvSpPr/>
            <p:nvPr/>
          </p:nvSpPr>
          <p:spPr>
            <a:xfrm>
              <a:off x="7952326" y="1701140"/>
              <a:ext cx="14121" cy="5411"/>
            </a:xfrm>
            <a:custGeom>
              <a:avLst/>
              <a:gdLst/>
              <a:ahLst/>
              <a:cxnLst/>
              <a:rect l="l" t="t" r="r" b="b"/>
              <a:pathLst>
                <a:path w="595" h="228" extrusionOk="0">
                  <a:moveTo>
                    <a:pt x="291" y="1"/>
                  </a:moveTo>
                  <a:cubicBezTo>
                    <a:pt x="70" y="15"/>
                    <a:pt x="1" y="208"/>
                    <a:pt x="42" y="222"/>
                  </a:cubicBezTo>
                  <a:cubicBezTo>
                    <a:pt x="48" y="226"/>
                    <a:pt x="55" y="227"/>
                    <a:pt x="63" y="227"/>
                  </a:cubicBezTo>
                  <a:cubicBezTo>
                    <a:pt x="111" y="227"/>
                    <a:pt x="196" y="167"/>
                    <a:pt x="291" y="167"/>
                  </a:cubicBezTo>
                  <a:cubicBezTo>
                    <a:pt x="391" y="167"/>
                    <a:pt x="480" y="224"/>
                    <a:pt x="527" y="224"/>
                  </a:cubicBezTo>
                  <a:cubicBezTo>
                    <a:pt x="531" y="224"/>
                    <a:pt x="535" y="223"/>
                    <a:pt x="539" y="222"/>
                  </a:cubicBezTo>
                  <a:cubicBezTo>
                    <a:pt x="594" y="222"/>
                    <a:pt x="512" y="1"/>
                    <a:pt x="291"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462;p32">
              <a:extLst>
                <a:ext uri="{FF2B5EF4-FFF2-40B4-BE49-F238E27FC236}">
                  <a16:creationId xmlns:a16="http://schemas.microsoft.com/office/drawing/2014/main" id="{1AA8E10C-60F2-19E0-8372-7B2DEA77CCB9}"/>
                </a:ext>
              </a:extLst>
            </p:cNvPr>
            <p:cNvSpPr/>
            <p:nvPr/>
          </p:nvSpPr>
          <p:spPr>
            <a:xfrm>
              <a:off x="7973306" y="1701140"/>
              <a:ext cx="13789" cy="5411"/>
            </a:xfrm>
            <a:custGeom>
              <a:avLst/>
              <a:gdLst/>
              <a:ahLst/>
              <a:cxnLst/>
              <a:rect l="l" t="t" r="r" b="b"/>
              <a:pathLst>
                <a:path w="581" h="228" extrusionOk="0">
                  <a:moveTo>
                    <a:pt x="290" y="1"/>
                  </a:moveTo>
                  <a:cubicBezTo>
                    <a:pt x="56" y="15"/>
                    <a:pt x="0" y="208"/>
                    <a:pt x="28" y="222"/>
                  </a:cubicBezTo>
                  <a:cubicBezTo>
                    <a:pt x="34" y="226"/>
                    <a:pt x="41" y="227"/>
                    <a:pt x="49" y="227"/>
                  </a:cubicBezTo>
                  <a:cubicBezTo>
                    <a:pt x="98" y="227"/>
                    <a:pt x="184" y="167"/>
                    <a:pt x="290" y="167"/>
                  </a:cubicBezTo>
                  <a:cubicBezTo>
                    <a:pt x="391" y="167"/>
                    <a:pt x="468" y="224"/>
                    <a:pt x="523" y="224"/>
                  </a:cubicBezTo>
                  <a:cubicBezTo>
                    <a:pt x="529" y="224"/>
                    <a:pt x="534" y="223"/>
                    <a:pt x="539" y="222"/>
                  </a:cubicBezTo>
                  <a:cubicBezTo>
                    <a:pt x="580" y="222"/>
                    <a:pt x="511" y="1"/>
                    <a:pt x="290" y="1"/>
                  </a:cubicBezTo>
                  <a:close/>
                </a:path>
              </a:pathLst>
            </a:custGeom>
            <a:solidFill>
              <a:srgbClr val="392A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463;p32">
              <a:extLst>
                <a:ext uri="{FF2B5EF4-FFF2-40B4-BE49-F238E27FC236}">
                  <a16:creationId xmlns:a16="http://schemas.microsoft.com/office/drawing/2014/main" id="{78088709-3D81-CED7-6CA4-5B6C8C06DAF8}"/>
                </a:ext>
              </a:extLst>
            </p:cNvPr>
            <p:cNvSpPr/>
            <p:nvPr/>
          </p:nvSpPr>
          <p:spPr>
            <a:xfrm>
              <a:off x="6662014" y="1763082"/>
              <a:ext cx="125877" cy="27245"/>
            </a:xfrm>
            <a:custGeom>
              <a:avLst/>
              <a:gdLst/>
              <a:ahLst/>
              <a:cxnLst/>
              <a:rect l="l" t="t" r="r" b="b"/>
              <a:pathLst>
                <a:path w="5304" h="1148" extrusionOk="0">
                  <a:moveTo>
                    <a:pt x="1734" y="1"/>
                  </a:moveTo>
                  <a:cubicBezTo>
                    <a:pt x="1142" y="1"/>
                    <a:pt x="592" y="284"/>
                    <a:pt x="249" y="774"/>
                  </a:cubicBezTo>
                  <a:lnTo>
                    <a:pt x="1" y="1147"/>
                  </a:lnTo>
                  <a:lnTo>
                    <a:pt x="5304" y="457"/>
                  </a:lnTo>
                  <a:lnTo>
                    <a:pt x="1962" y="15"/>
                  </a:lnTo>
                  <a:cubicBezTo>
                    <a:pt x="1885" y="5"/>
                    <a:pt x="1809" y="1"/>
                    <a:pt x="1734"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464;p32">
              <a:extLst>
                <a:ext uri="{FF2B5EF4-FFF2-40B4-BE49-F238E27FC236}">
                  <a16:creationId xmlns:a16="http://schemas.microsoft.com/office/drawing/2014/main" id="{6603A493-E17A-076A-51F5-715E77E3278C}"/>
                </a:ext>
              </a:extLst>
            </p:cNvPr>
            <p:cNvSpPr/>
            <p:nvPr/>
          </p:nvSpPr>
          <p:spPr>
            <a:xfrm>
              <a:off x="6646612" y="1770392"/>
              <a:ext cx="105230" cy="82209"/>
            </a:xfrm>
            <a:custGeom>
              <a:avLst/>
              <a:gdLst/>
              <a:ahLst/>
              <a:cxnLst/>
              <a:rect l="l" t="t" r="r" b="b"/>
              <a:pathLst>
                <a:path w="4434" h="3464" extrusionOk="0">
                  <a:moveTo>
                    <a:pt x="2809" y="1"/>
                  </a:moveTo>
                  <a:cubicBezTo>
                    <a:pt x="1874" y="1"/>
                    <a:pt x="987" y="435"/>
                    <a:pt x="415" y="1184"/>
                  </a:cubicBezTo>
                  <a:cubicBezTo>
                    <a:pt x="167" y="1530"/>
                    <a:pt x="1" y="1902"/>
                    <a:pt x="42" y="2234"/>
                  </a:cubicBezTo>
                  <a:cubicBezTo>
                    <a:pt x="42" y="2234"/>
                    <a:pt x="959" y="3463"/>
                    <a:pt x="2001" y="3463"/>
                  </a:cubicBezTo>
                  <a:cubicBezTo>
                    <a:pt x="2138" y="3463"/>
                    <a:pt x="2278" y="3442"/>
                    <a:pt x="2418" y="3394"/>
                  </a:cubicBezTo>
                  <a:cubicBezTo>
                    <a:pt x="3619" y="2966"/>
                    <a:pt x="4434" y="107"/>
                    <a:pt x="4434" y="107"/>
                  </a:cubicBezTo>
                  <a:lnTo>
                    <a:pt x="3053" y="11"/>
                  </a:lnTo>
                  <a:cubicBezTo>
                    <a:pt x="2971" y="4"/>
                    <a:pt x="2890" y="1"/>
                    <a:pt x="2809"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465;p32">
              <a:extLst>
                <a:ext uri="{FF2B5EF4-FFF2-40B4-BE49-F238E27FC236}">
                  <a16:creationId xmlns:a16="http://schemas.microsoft.com/office/drawing/2014/main" id="{1B0B7DB4-F01B-FF29-90A6-98F4AB2A3184}"/>
                </a:ext>
              </a:extLst>
            </p:cNvPr>
            <p:cNvSpPr/>
            <p:nvPr/>
          </p:nvSpPr>
          <p:spPr>
            <a:xfrm>
              <a:off x="8378965" y="4093518"/>
              <a:ext cx="158937" cy="75730"/>
            </a:xfrm>
            <a:custGeom>
              <a:avLst/>
              <a:gdLst/>
              <a:ahLst/>
              <a:cxnLst/>
              <a:rect l="l" t="t" r="r" b="b"/>
              <a:pathLst>
                <a:path w="6697" h="3191" extrusionOk="0">
                  <a:moveTo>
                    <a:pt x="2641" y="1"/>
                  </a:moveTo>
                  <a:cubicBezTo>
                    <a:pt x="2232" y="1"/>
                    <a:pt x="1364" y="40"/>
                    <a:pt x="971" y="350"/>
                  </a:cubicBezTo>
                  <a:cubicBezTo>
                    <a:pt x="432" y="779"/>
                    <a:pt x="128" y="1579"/>
                    <a:pt x="59" y="2215"/>
                  </a:cubicBezTo>
                  <a:cubicBezTo>
                    <a:pt x="0" y="2755"/>
                    <a:pt x="62" y="3166"/>
                    <a:pt x="3584" y="3166"/>
                  </a:cubicBezTo>
                  <a:cubicBezTo>
                    <a:pt x="4202" y="3166"/>
                    <a:pt x="4927" y="3153"/>
                    <a:pt x="5776" y="3126"/>
                  </a:cubicBezTo>
                  <a:cubicBezTo>
                    <a:pt x="5776" y="3126"/>
                    <a:pt x="5908" y="3191"/>
                    <a:pt x="6071" y="3191"/>
                  </a:cubicBezTo>
                  <a:cubicBezTo>
                    <a:pt x="6341" y="3191"/>
                    <a:pt x="6696" y="3014"/>
                    <a:pt x="6688" y="2077"/>
                  </a:cubicBezTo>
                  <a:cubicBezTo>
                    <a:pt x="6674" y="1345"/>
                    <a:pt x="6011" y="5"/>
                    <a:pt x="6011" y="5"/>
                  </a:cubicBezTo>
                  <a:lnTo>
                    <a:pt x="2862" y="5"/>
                  </a:lnTo>
                  <a:cubicBezTo>
                    <a:pt x="2862" y="5"/>
                    <a:pt x="2777" y="1"/>
                    <a:pt x="2641"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466;p32">
              <a:extLst>
                <a:ext uri="{FF2B5EF4-FFF2-40B4-BE49-F238E27FC236}">
                  <a16:creationId xmlns:a16="http://schemas.microsoft.com/office/drawing/2014/main" id="{1C4CCD30-86AA-FBDA-2350-8F494C409218}"/>
                </a:ext>
              </a:extLst>
            </p:cNvPr>
            <p:cNvSpPr/>
            <p:nvPr/>
          </p:nvSpPr>
          <p:spPr>
            <a:xfrm>
              <a:off x="6442678" y="4080513"/>
              <a:ext cx="158937" cy="75635"/>
            </a:xfrm>
            <a:custGeom>
              <a:avLst/>
              <a:gdLst/>
              <a:ahLst/>
              <a:cxnLst/>
              <a:rect l="l" t="t" r="r" b="b"/>
              <a:pathLst>
                <a:path w="6697" h="3187" extrusionOk="0">
                  <a:moveTo>
                    <a:pt x="6025" y="1"/>
                  </a:moveTo>
                  <a:lnTo>
                    <a:pt x="2877" y="15"/>
                  </a:lnTo>
                  <a:cubicBezTo>
                    <a:pt x="2877" y="15"/>
                    <a:pt x="2791" y="10"/>
                    <a:pt x="2655" y="10"/>
                  </a:cubicBezTo>
                  <a:cubicBezTo>
                    <a:pt x="2245" y="10"/>
                    <a:pt x="1375" y="49"/>
                    <a:pt x="971" y="360"/>
                  </a:cubicBezTo>
                  <a:cubicBezTo>
                    <a:pt x="446" y="774"/>
                    <a:pt x="128" y="1589"/>
                    <a:pt x="59" y="2210"/>
                  </a:cubicBezTo>
                  <a:cubicBezTo>
                    <a:pt x="1" y="2751"/>
                    <a:pt x="72" y="3161"/>
                    <a:pt x="3589" y="3161"/>
                  </a:cubicBezTo>
                  <a:cubicBezTo>
                    <a:pt x="4206" y="3161"/>
                    <a:pt x="4929" y="3149"/>
                    <a:pt x="5777" y="3122"/>
                  </a:cubicBezTo>
                  <a:cubicBezTo>
                    <a:pt x="5777" y="3122"/>
                    <a:pt x="5908" y="3187"/>
                    <a:pt x="6071" y="3187"/>
                  </a:cubicBezTo>
                  <a:cubicBezTo>
                    <a:pt x="6341" y="3187"/>
                    <a:pt x="6697" y="3010"/>
                    <a:pt x="6688" y="2072"/>
                  </a:cubicBezTo>
                  <a:cubicBezTo>
                    <a:pt x="6674" y="1354"/>
                    <a:pt x="6025" y="1"/>
                    <a:pt x="6025" y="1"/>
                  </a:cubicBez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467;p32">
              <a:extLst>
                <a:ext uri="{FF2B5EF4-FFF2-40B4-BE49-F238E27FC236}">
                  <a16:creationId xmlns:a16="http://schemas.microsoft.com/office/drawing/2014/main" id="{26C8CCF9-F1AE-D7E7-11A0-2BFA1B04ECB4}"/>
                </a:ext>
              </a:extLst>
            </p:cNvPr>
            <p:cNvSpPr/>
            <p:nvPr/>
          </p:nvSpPr>
          <p:spPr>
            <a:xfrm>
              <a:off x="8345289" y="4043158"/>
              <a:ext cx="176665" cy="59023"/>
            </a:xfrm>
            <a:custGeom>
              <a:avLst/>
              <a:gdLst/>
              <a:ahLst/>
              <a:cxnLst/>
              <a:rect l="l" t="t" r="r" b="b"/>
              <a:pathLst>
                <a:path w="7444" h="2487" extrusionOk="0">
                  <a:moveTo>
                    <a:pt x="7361" y="0"/>
                  </a:moveTo>
                  <a:lnTo>
                    <a:pt x="0" y="290"/>
                  </a:lnTo>
                  <a:lnTo>
                    <a:pt x="2390" y="2486"/>
                  </a:lnTo>
                  <a:lnTo>
                    <a:pt x="7444" y="2127"/>
                  </a:lnTo>
                  <a:lnTo>
                    <a:pt x="7361" y="0"/>
                  </a:lnTo>
                  <a:close/>
                </a:path>
              </a:pathLst>
            </a:custGeom>
            <a:solidFill>
              <a:srgbClr val="4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468;p32">
              <a:extLst>
                <a:ext uri="{FF2B5EF4-FFF2-40B4-BE49-F238E27FC236}">
                  <a16:creationId xmlns:a16="http://schemas.microsoft.com/office/drawing/2014/main" id="{D84D048C-A93D-FF99-23B0-134FABFB8A34}"/>
                </a:ext>
              </a:extLst>
            </p:cNvPr>
            <p:cNvSpPr/>
            <p:nvPr/>
          </p:nvSpPr>
          <p:spPr>
            <a:xfrm>
              <a:off x="6491923" y="2226839"/>
              <a:ext cx="336290" cy="299291"/>
            </a:xfrm>
            <a:custGeom>
              <a:avLst/>
              <a:gdLst/>
              <a:ahLst/>
              <a:cxnLst/>
              <a:rect l="l" t="t" r="r" b="b"/>
              <a:pathLst>
                <a:path w="14170" h="12611" extrusionOk="0">
                  <a:moveTo>
                    <a:pt x="3467" y="1"/>
                  </a:moveTo>
                  <a:lnTo>
                    <a:pt x="1" y="8148"/>
                  </a:lnTo>
                  <a:cubicBezTo>
                    <a:pt x="1" y="8148"/>
                    <a:pt x="3706" y="12610"/>
                    <a:pt x="8118" y="12610"/>
                  </a:cubicBezTo>
                  <a:cubicBezTo>
                    <a:pt x="8165" y="12610"/>
                    <a:pt x="8212" y="12610"/>
                    <a:pt x="8259" y="12609"/>
                  </a:cubicBezTo>
                  <a:cubicBezTo>
                    <a:pt x="12733" y="12526"/>
                    <a:pt x="14169" y="9460"/>
                    <a:pt x="14169" y="9460"/>
                  </a:cubicBezTo>
                  <a:lnTo>
                    <a:pt x="13189" y="3039"/>
                  </a:lnTo>
                  <a:cubicBezTo>
                    <a:pt x="12978" y="3103"/>
                    <a:pt x="12727" y="3133"/>
                    <a:pt x="12447" y="3133"/>
                  </a:cubicBezTo>
                  <a:cubicBezTo>
                    <a:pt x="9560" y="3133"/>
                    <a:pt x="3467" y="1"/>
                    <a:pt x="3467" y="1"/>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469;p32">
              <a:extLst>
                <a:ext uri="{FF2B5EF4-FFF2-40B4-BE49-F238E27FC236}">
                  <a16:creationId xmlns:a16="http://schemas.microsoft.com/office/drawing/2014/main" id="{A53EB704-B53C-7609-7564-63D3A38E593F}"/>
                </a:ext>
              </a:extLst>
            </p:cNvPr>
            <p:cNvSpPr/>
            <p:nvPr/>
          </p:nvSpPr>
          <p:spPr>
            <a:xfrm>
              <a:off x="6587945" y="1880819"/>
              <a:ext cx="146216" cy="404046"/>
            </a:xfrm>
            <a:custGeom>
              <a:avLst/>
              <a:gdLst/>
              <a:ahLst/>
              <a:cxnLst/>
              <a:rect l="l" t="t" r="r" b="b"/>
              <a:pathLst>
                <a:path w="6161" h="17025" extrusionOk="0">
                  <a:moveTo>
                    <a:pt x="4927" y="1"/>
                  </a:moveTo>
                  <a:cubicBezTo>
                    <a:pt x="4914" y="1"/>
                    <a:pt x="4901" y="4"/>
                    <a:pt x="4890" y="11"/>
                  </a:cubicBezTo>
                  <a:cubicBezTo>
                    <a:pt x="4834" y="39"/>
                    <a:pt x="4807" y="94"/>
                    <a:pt x="4834" y="149"/>
                  </a:cubicBezTo>
                  <a:cubicBezTo>
                    <a:pt x="4834" y="177"/>
                    <a:pt x="5911" y="2801"/>
                    <a:pt x="3025" y="7703"/>
                  </a:cubicBezTo>
                  <a:cubicBezTo>
                    <a:pt x="1989" y="9457"/>
                    <a:pt x="1" y="13807"/>
                    <a:pt x="3660" y="16390"/>
                  </a:cubicBezTo>
                  <a:cubicBezTo>
                    <a:pt x="4144" y="16735"/>
                    <a:pt x="4751" y="17025"/>
                    <a:pt x="5055" y="17025"/>
                  </a:cubicBezTo>
                  <a:cubicBezTo>
                    <a:pt x="5130" y="17025"/>
                    <a:pt x="5137" y="16810"/>
                    <a:pt x="5107" y="16810"/>
                  </a:cubicBezTo>
                  <a:cubicBezTo>
                    <a:pt x="5104" y="16810"/>
                    <a:pt x="5101" y="16812"/>
                    <a:pt x="5097" y="16818"/>
                  </a:cubicBezTo>
                  <a:lnTo>
                    <a:pt x="5055" y="16818"/>
                  </a:lnTo>
                  <a:cubicBezTo>
                    <a:pt x="4779" y="16818"/>
                    <a:pt x="3633" y="16334"/>
                    <a:pt x="2777" y="15271"/>
                  </a:cubicBezTo>
                  <a:cubicBezTo>
                    <a:pt x="1741" y="13959"/>
                    <a:pt x="968" y="11611"/>
                    <a:pt x="3205" y="7814"/>
                  </a:cubicBezTo>
                  <a:cubicBezTo>
                    <a:pt x="6160" y="2801"/>
                    <a:pt x="5069" y="177"/>
                    <a:pt x="5028" y="67"/>
                  </a:cubicBezTo>
                  <a:cubicBezTo>
                    <a:pt x="5007" y="26"/>
                    <a:pt x="4965" y="1"/>
                    <a:pt x="4927"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470;p32">
              <a:extLst>
                <a:ext uri="{FF2B5EF4-FFF2-40B4-BE49-F238E27FC236}">
                  <a16:creationId xmlns:a16="http://schemas.microsoft.com/office/drawing/2014/main" id="{4C9C1DFC-F6F0-36DD-21A1-3321DCE58AB3}"/>
                </a:ext>
              </a:extLst>
            </p:cNvPr>
            <p:cNvSpPr/>
            <p:nvPr/>
          </p:nvSpPr>
          <p:spPr>
            <a:xfrm>
              <a:off x="6441136" y="2396668"/>
              <a:ext cx="249429" cy="131715"/>
            </a:xfrm>
            <a:custGeom>
              <a:avLst/>
              <a:gdLst/>
              <a:ahLst/>
              <a:cxnLst/>
              <a:rect l="l" t="t" r="r" b="b"/>
              <a:pathLst>
                <a:path w="10510" h="5550" extrusionOk="0">
                  <a:moveTo>
                    <a:pt x="118" y="1"/>
                  </a:moveTo>
                  <a:cubicBezTo>
                    <a:pt x="95" y="1"/>
                    <a:pt x="73" y="8"/>
                    <a:pt x="55" y="26"/>
                  </a:cubicBezTo>
                  <a:cubicBezTo>
                    <a:pt x="0" y="67"/>
                    <a:pt x="0" y="122"/>
                    <a:pt x="28" y="177"/>
                  </a:cubicBezTo>
                  <a:cubicBezTo>
                    <a:pt x="69" y="219"/>
                    <a:pt x="3812" y="4942"/>
                    <a:pt x="10385" y="5549"/>
                  </a:cubicBezTo>
                  <a:lnTo>
                    <a:pt x="10399" y="5549"/>
                  </a:lnTo>
                  <a:cubicBezTo>
                    <a:pt x="10454" y="5549"/>
                    <a:pt x="10496" y="5508"/>
                    <a:pt x="10496" y="5453"/>
                  </a:cubicBezTo>
                  <a:cubicBezTo>
                    <a:pt x="10509" y="5397"/>
                    <a:pt x="10468" y="5342"/>
                    <a:pt x="10399" y="5342"/>
                  </a:cubicBezTo>
                  <a:cubicBezTo>
                    <a:pt x="3922" y="4735"/>
                    <a:pt x="235" y="95"/>
                    <a:pt x="207" y="39"/>
                  </a:cubicBezTo>
                  <a:cubicBezTo>
                    <a:pt x="183" y="15"/>
                    <a:pt x="150" y="1"/>
                    <a:pt x="118" y="1"/>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471;p32">
              <a:extLst>
                <a:ext uri="{FF2B5EF4-FFF2-40B4-BE49-F238E27FC236}">
                  <a16:creationId xmlns:a16="http://schemas.microsoft.com/office/drawing/2014/main" id="{155C649B-77D5-CFF6-6E5C-426564845CEC}"/>
                </a:ext>
              </a:extLst>
            </p:cNvPr>
            <p:cNvSpPr/>
            <p:nvPr/>
          </p:nvSpPr>
          <p:spPr>
            <a:xfrm>
              <a:off x="6845561" y="2301525"/>
              <a:ext cx="115720" cy="83681"/>
            </a:xfrm>
            <a:custGeom>
              <a:avLst/>
              <a:gdLst/>
              <a:ahLst/>
              <a:cxnLst/>
              <a:rect l="l" t="t" r="r" b="b"/>
              <a:pathLst>
                <a:path w="4876" h="3526" extrusionOk="0">
                  <a:moveTo>
                    <a:pt x="3181" y="1"/>
                  </a:moveTo>
                  <a:cubicBezTo>
                    <a:pt x="1915" y="1"/>
                    <a:pt x="0" y="1521"/>
                    <a:pt x="0" y="1521"/>
                  </a:cubicBezTo>
                  <a:lnTo>
                    <a:pt x="1064" y="2405"/>
                  </a:lnTo>
                  <a:cubicBezTo>
                    <a:pt x="1701" y="2951"/>
                    <a:pt x="1729" y="3525"/>
                    <a:pt x="2259" y="3525"/>
                  </a:cubicBezTo>
                  <a:cubicBezTo>
                    <a:pt x="2373" y="3525"/>
                    <a:pt x="2509" y="3499"/>
                    <a:pt x="2679" y="3441"/>
                  </a:cubicBezTo>
                  <a:cubicBezTo>
                    <a:pt x="3080" y="3330"/>
                    <a:pt x="4640" y="2695"/>
                    <a:pt x="4792" y="2391"/>
                  </a:cubicBezTo>
                  <a:cubicBezTo>
                    <a:pt x="4792" y="2391"/>
                    <a:pt x="4875" y="499"/>
                    <a:pt x="3563" y="57"/>
                  </a:cubicBezTo>
                  <a:cubicBezTo>
                    <a:pt x="3445" y="19"/>
                    <a:pt x="3317" y="1"/>
                    <a:pt x="3181"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472;p32">
              <a:extLst>
                <a:ext uri="{FF2B5EF4-FFF2-40B4-BE49-F238E27FC236}">
                  <a16:creationId xmlns:a16="http://schemas.microsoft.com/office/drawing/2014/main" id="{5EFF2BEB-4305-AEDC-9DDA-AAA760AA26B5}"/>
                </a:ext>
              </a:extLst>
            </p:cNvPr>
            <p:cNvSpPr/>
            <p:nvPr/>
          </p:nvSpPr>
          <p:spPr>
            <a:xfrm>
              <a:off x="6810485" y="2329316"/>
              <a:ext cx="111780" cy="88949"/>
            </a:xfrm>
            <a:custGeom>
              <a:avLst/>
              <a:gdLst/>
              <a:ahLst/>
              <a:cxnLst/>
              <a:rect l="l" t="t" r="r" b="b"/>
              <a:pathLst>
                <a:path w="4710" h="3748" extrusionOk="0">
                  <a:moveTo>
                    <a:pt x="1994" y="1"/>
                  </a:moveTo>
                  <a:cubicBezTo>
                    <a:pt x="1982" y="1"/>
                    <a:pt x="1971" y="2"/>
                    <a:pt x="1962" y="5"/>
                  </a:cubicBezTo>
                  <a:cubicBezTo>
                    <a:pt x="1343" y="209"/>
                    <a:pt x="847" y="259"/>
                    <a:pt x="508" y="259"/>
                  </a:cubicBezTo>
                  <a:cubicBezTo>
                    <a:pt x="181" y="259"/>
                    <a:pt x="1" y="212"/>
                    <a:pt x="1" y="212"/>
                  </a:cubicBezTo>
                  <a:lnTo>
                    <a:pt x="1" y="212"/>
                  </a:lnTo>
                  <a:lnTo>
                    <a:pt x="539" y="3747"/>
                  </a:lnTo>
                  <a:cubicBezTo>
                    <a:pt x="2141" y="3526"/>
                    <a:pt x="4710" y="1966"/>
                    <a:pt x="4710" y="1966"/>
                  </a:cubicBezTo>
                  <a:cubicBezTo>
                    <a:pt x="4710" y="1966"/>
                    <a:pt x="2443" y="1"/>
                    <a:pt x="1994"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473;p32">
              <a:extLst>
                <a:ext uri="{FF2B5EF4-FFF2-40B4-BE49-F238E27FC236}">
                  <a16:creationId xmlns:a16="http://schemas.microsoft.com/office/drawing/2014/main" id="{279787D4-084E-5CAF-E500-F543EF13576B}"/>
                </a:ext>
              </a:extLst>
            </p:cNvPr>
            <p:cNvSpPr/>
            <p:nvPr/>
          </p:nvSpPr>
          <p:spPr>
            <a:xfrm>
              <a:off x="6850236" y="2311540"/>
              <a:ext cx="41223" cy="27411"/>
            </a:xfrm>
            <a:custGeom>
              <a:avLst/>
              <a:gdLst/>
              <a:ahLst/>
              <a:cxnLst/>
              <a:rect l="l" t="t" r="r" b="b"/>
              <a:pathLst>
                <a:path w="1737" h="1155" extrusionOk="0">
                  <a:moveTo>
                    <a:pt x="227" y="0"/>
                  </a:moveTo>
                  <a:cubicBezTo>
                    <a:pt x="88" y="0"/>
                    <a:pt x="1" y="37"/>
                    <a:pt x="10" y="133"/>
                  </a:cubicBezTo>
                  <a:cubicBezTo>
                    <a:pt x="38" y="533"/>
                    <a:pt x="480" y="1154"/>
                    <a:pt x="480" y="1154"/>
                  </a:cubicBezTo>
                  <a:lnTo>
                    <a:pt x="1737" y="409"/>
                  </a:lnTo>
                  <a:cubicBezTo>
                    <a:pt x="1737" y="409"/>
                    <a:pt x="691" y="0"/>
                    <a:pt x="227"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474;p32">
              <a:extLst>
                <a:ext uri="{FF2B5EF4-FFF2-40B4-BE49-F238E27FC236}">
                  <a16:creationId xmlns:a16="http://schemas.microsoft.com/office/drawing/2014/main" id="{69FBEB79-1368-8C86-A334-F86F05104146}"/>
                </a:ext>
              </a:extLst>
            </p:cNvPr>
            <p:cNvSpPr/>
            <p:nvPr/>
          </p:nvSpPr>
          <p:spPr>
            <a:xfrm>
              <a:off x="8549151" y="2051456"/>
              <a:ext cx="115696" cy="83681"/>
            </a:xfrm>
            <a:custGeom>
              <a:avLst/>
              <a:gdLst/>
              <a:ahLst/>
              <a:cxnLst/>
              <a:rect l="l" t="t" r="r" b="b"/>
              <a:pathLst>
                <a:path w="4875" h="3526" extrusionOk="0">
                  <a:moveTo>
                    <a:pt x="3178" y="1"/>
                  </a:moveTo>
                  <a:cubicBezTo>
                    <a:pt x="1912" y="1"/>
                    <a:pt x="0" y="1508"/>
                    <a:pt x="0" y="1508"/>
                  </a:cubicBezTo>
                  <a:lnTo>
                    <a:pt x="1063" y="2405"/>
                  </a:lnTo>
                  <a:cubicBezTo>
                    <a:pt x="1701" y="2951"/>
                    <a:pt x="1728" y="3526"/>
                    <a:pt x="2259" y="3526"/>
                  </a:cubicBezTo>
                  <a:cubicBezTo>
                    <a:pt x="2372" y="3526"/>
                    <a:pt x="2509" y="3499"/>
                    <a:pt x="2679" y="3441"/>
                  </a:cubicBezTo>
                  <a:cubicBezTo>
                    <a:pt x="3080" y="3317"/>
                    <a:pt x="4640" y="2681"/>
                    <a:pt x="4792" y="2391"/>
                  </a:cubicBezTo>
                  <a:cubicBezTo>
                    <a:pt x="4792" y="2391"/>
                    <a:pt x="4875" y="486"/>
                    <a:pt x="3563" y="58"/>
                  </a:cubicBezTo>
                  <a:cubicBezTo>
                    <a:pt x="3444" y="19"/>
                    <a:pt x="3315" y="1"/>
                    <a:pt x="3178"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475;p32">
              <a:extLst>
                <a:ext uri="{FF2B5EF4-FFF2-40B4-BE49-F238E27FC236}">
                  <a16:creationId xmlns:a16="http://schemas.microsoft.com/office/drawing/2014/main" id="{4FB8A4CA-47B9-2607-A83D-B141BE3723BA}"/>
                </a:ext>
              </a:extLst>
            </p:cNvPr>
            <p:cNvSpPr/>
            <p:nvPr/>
          </p:nvSpPr>
          <p:spPr>
            <a:xfrm>
              <a:off x="8553589" y="2061138"/>
              <a:ext cx="41128" cy="27411"/>
            </a:xfrm>
            <a:custGeom>
              <a:avLst/>
              <a:gdLst/>
              <a:ahLst/>
              <a:cxnLst/>
              <a:rect l="l" t="t" r="r" b="b"/>
              <a:pathLst>
                <a:path w="1733" h="1155" extrusionOk="0">
                  <a:moveTo>
                    <a:pt x="228" y="1"/>
                  </a:moveTo>
                  <a:cubicBezTo>
                    <a:pt x="89" y="1"/>
                    <a:pt x="0" y="37"/>
                    <a:pt x="6" y="133"/>
                  </a:cubicBezTo>
                  <a:cubicBezTo>
                    <a:pt x="48" y="547"/>
                    <a:pt x="490" y="1155"/>
                    <a:pt x="490" y="1155"/>
                  </a:cubicBezTo>
                  <a:lnTo>
                    <a:pt x="1733" y="409"/>
                  </a:lnTo>
                  <a:cubicBezTo>
                    <a:pt x="1733" y="409"/>
                    <a:pt x="695" y="1"/>
                    <a:pt x="228" y="1"/>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476;p32">
              <a:extLst>
                <a:ext uri="{FF2B5EF4-FFF2-40B4-BE49-F238E27FC236}">
                  <a16:creationId xmlns:a16="http://schemas.microsoft.com/office/drawing/2014/main" id="{700BEE2D-500D-51A9-993C-3ED791ADFC90}"/>
                </a:ext>
              </a:extLst>
            </p:cNvPr>
            <p:cNvSpPr/>
            <p:nvPr/>
          </p:nvSpPr>
          <p:spPr>
            <a:xfrm>
              <a:off x="6476853" y="4025786"/>
              <a:ext cx="108837" cy="58358"/>
            </a:xfrm>
            <a:custGeom>
              <a:avLst/>
              <a:gdLst/>
              <a:ahLst/>
              <a:cxnLst/>
              <a:rect l="l" t="t" r="r" b="b"/>
              <a:pathLst>
                <a:path w="4586" h="2459" extrusionOk="0">
                  <a:moveTo>
                    <a:pt x="429" y="1"/>
                  </a:moveTo>
                  <a:lnTo>
                    <a:pt x="0" y="2459"/>
                  </a:lnTo>
                  <a:lnTo>
                    <a:pt x="4585" y="2307"/>
                  </a:lnTo>
                  <a:lnTo>
                    <a:pt x="4489" y="125"/>
                  </a:lnTo>
                  <a:lnTo>
                    <a:pt x="429" y="1"/>
                  </a:lnTo>
                  <a:close/>
                </a:path>
              </a:pathLst>
            </a:custGeom>
            <a:solidFill>
              <a:srgbClr val="3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477;p32">
              <a:extLst>
                <a:ext uri="{FF2B5EF4-FFF2-40B4-BE49-F238E27FC236}">
                  <a16:creationId xmlns:a16="http://schemas.microsoft.com/office/drawing/2014/main" id="{E31B20E1-FB02-5BB4-A678-3D7E10B914D6}"/>
                </a:ext>
              </a:extLst>
            </p:cNvPr>
            <p:cNvSpPr/>
            <p:nvPr/>
          </p:nvSpPr>
          <p:spPr>
            <a:xfrm>
              <a:off x="6849501" y="1787479"/>
              <a:ext cx="56056" cy="89353"/>
            </a:xfrm>
            <a:custGeom>
              <a:avLst/>
              <a:gdLst/>
              <a:ahLst/>
              <a:cxnLst/>
              <a:rect l="l" t="t" r="r" b="b"/>
              <a:pathLst>
                <a:path w="2362" h="3765" extrusionOk="0">
                  <a:moveTo>
                    <a:pt x="1572" y="0"/>
                  </a:moveTo>
                  <a:cubicBezTo>
                    <a:pt x="1511" y="0"/>
                    <a:pt x="1448" y="53"/>
                    <a:pt x="1464" y="133"/>
                  </a:cubicBezTo>
                  <a:cubicBezTo>
                    <a:pt x="1505" y="243"/>
                    <a:pt x="2099" y="2840"/>
                    <a:pt x="124" y="3558"/>
                  </a:cubicBezTo>
                  <a:cubicBezTo>
                    <a:pt x="0" y="3585"/>
                    <a:pt x="28" y="3765"/>
                    <a:pt x="152" y="3765"/>
                  </a:cubicBezTo>
                  <a:cubicBezTo>
                    <a:pt x="166" y="3765"/>
                    <a:pt x="180" y="3751"/>
                    <a:pt x="193" y="3751"/>
                  </a:cubicBezTo>
                  <a:cubicBezTo>
                    <a:pt x="2361" y="2978"/>
                    <a:pt x="1671" y="119"/>
                    <a:pt x="1671" y="91"/>
                  </a:cubicBezTo>
                  <a:cubicBezTo>
                    <a:pt x="1659" y="28"/>
                    <a:pt x="1616" y="0"/>
                    <a:pt x="15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478;p32">
              <a:extLst>
                <a:ext uri="{FF2B5EF4-FFF2-40B4-BE49-F238E27FC236}">
                  <a16:creationId xmlns:a16="http://schemas.microsoft.com/office/drawing/2014/main" id="{36C07935-1404-AA5D-71FA-1FED077F7556}"/>
                </a:ext>
              </a:extLst>
            </p:cNvPr>
            <p:cNvSpPr/>
            <p:nvPr/>
          </p:nvSpPr>
          <p:spPr>
            <a:xfrm>
              <a:off x="6924068" y="1829652"/>
              <a:ext cx="87336" cy="614173"/>
            </a:xfrm>
            <a:custGeom>
              <a:avLst/>
              <a:gdLst/>
              <a:ahLst/>
              <a:cxnLst/>
              <a:rect l="l" t="t" r="r" b="b"/>
              <a:pathLst>
                <a:path w="3680" h="25879" extrusionOk="0">
                  <a:moveTo>
                    <a:pt x="142" y="0"/>
                  </a:moveTo>
                  <a:cubicBezTo>
                    <a:pt x="71" y="0"/>
                    <a:pt x="0" y="79"/>
                    <a:pt x="48" y="165"/>
                  </a:cubicBezTo>
                  <a:cubicBezTo>
                    <a:pt x="62" y="193"/>
                    <a:pt x="1719" y="2885"/>
                    <a:pt x="2106" y="7208"/>
                  </a:cubicBezTo>
                  <a:cubicBezTo>
                    <a:pt x="2492" y="11572"/>
                    <a:pt x="3459" y="25630"/>
                    <a:pt x="3459" y="25782"/>
                  </a:cubicBezTo>
                  <a:cubicBezTo>
                    <a:pt x="3473" y="25837"/>
                    <a:pt x="3514" y="25879"/>
                    <a:pt x="3570" y="25879"/>
                  </a:cubicBezTo>
                  <a:lnTo>
                    <a:pt x="3583" y="25879"/>
                  </a:lnTo>
                  <a:cubicBezTo>
                    <a:pt x="3639" y="25865"/>
                    <a:pt x="3680" y="25823"/>
                    <a:pt x="3680" y="25768"/>
                  </a:cubicBezTo>
                  <a:cubicBezTo>
                    <a:pt x="3666" y="25616"/>
                    <a:pt x="2700" y="11586"/>
                    <a:pt x="2313" y="7194"/>
                  </a:cubicBezTo>
                  <a:cubicBezTo>
                    <a:pt x="1926" y="2816"/>
                    <a:pt x="241" y="82"/>
                    <a:pt x="228" y="55"/>
                  </a:cubicBezTo>
                  <a:cubicBezTo>
                    <a:pt x="206" y="16"/>
                    <a:pt x="174" y="0"/>
                    <a:pt x="142" y="0"/>
                  </a:cubicBezTo>
                  <a:close/>
                </a:path>
              </a:pathLst>
            </a:custGeom>
            <a:solidFill>
              <a:srgbClr val="232E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479;p32">
              <a:extLst>
                <a:ext uri="{FF2B5EF4-FFF2-40B4-BE49-F238E27FC236}">
                  <a16:creationId xmlns:a16="http://schemas.microsoft.com/office/drawing/2014/main" id="{4ABE6740-840C-08A9-26BD-F1E5B1A0271E}"/>
                </a:ext>
              </a:extLst>
            </p:cNvPr>
            <p:cNvSpPr/>
            <p:nvPr/>
          </p:nvSpPr>
          <p:spPr>
            <a:xfrm>
              <a:off x="8390523" y="2079555"/>
              <a:ext cx="206496" cy="127633"/>
            </a:xfrm>
            <a:custGeom>
              <a:avLst/>
              <a:gdLst/>
              <a:ahLst/>
              <a:cxnLst/>
              <a:rect l="l" t="t" r="r" b="b"/>
              <a:pathLst>
                <a:path w="8701" h="5378" extrusionOk="0">
                  <a:moveTo>
                    <a:pt x="7182" y="0"/>
                  </a:moveTo>
                  <a:cubicBezTo>
                    <a:pt x="7163" y="0"/>
                    <a:pt x="7144" y="2"/>
                    <a:pt x="7126" y="6"/>
                  </a:cubicBezTo>
                  <a:cubicBezTo>
                    <a:pt x="5772" y="298"/>
                    <a:pt x="4366" y="385"/>
                    <a:pt x="3164" y="385"/>
                  </a:cubicBezTo>
                  <a:cubicBezTo>
                    <a:pt x="1349" y="385"/>
                    <a:pt x="0" y="186"/>
                    <a:pt x="0" y="186"/>
                  </a:cubicBezTo>
                  <a:lnTo>
                    <a:pt x="0" y="186"/>
                  </a:lnTo>
                  <a:lnTo>
                    <a:pt x="276" y="5378"/>
                  </a:lnTo>
                  <a:cubicBezTo>
                    <a:pt x="4502" y="4964"/>
                    <a:pt x="8700" y="2271"/>
                    <a:pt x="8700" y="2271"/>
                  </a:cubicBezTo>
                  <a:cubicBezTo>
                    <a:pt x="8700" y="2271"/>
                    <a:pt x="7839" y="0"/>
                    <a:pt x="7182" y="0"/>
                  </a:cubicBezTo>
                  <a:close/>
                </a:path>
              </a:pathLst>
            </a:custGeom>
            <a:solidFill>
              <a:srgbClr val="D6A9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480;p32">
              <a:extLst>
                <a:ext uri="{FF2B5EF4-FFF2-40B4-BE49-F238E27FC236}">
                  <a16:creationId xmlns:a16="http://schemas.microsoft.com/office/drawing/2014/main" id="{40D5A023-96F5-1E6E-5E2F-AE1C6DB28A5D}"/>
                </a:ext>
              </a:extLst>
            </p:cNvPr>
            <p:cNvSpPr/>
            <p:nvPr/>
          </p:nvSpPr>
          <p:spPr>
            <a:xfrm>
              <a:off x="8056892" y="1843060"/>
              <a:ext cx="476549" cy="416553"/>
            </a:xfrm>
            <a:custGeom>
              <a:avLst/>
              <a:gdLst/>
              <a:ahLst/>
              <a:cxnLst/>
              <a:rect l="l" t="t" r="r" b="b"/>
              <a:pathLst>
                <a:path w="20080" h="17552" extrusionOk="0">
                  <a:moveTo>
                    <a:pt x="5317" y="0"/>
                  </a:moveTo>
                  <a:cubicBezTo>
                    <a:pt x="5316" y="1"/>
                    <a:pt x="0" y="10220"/>
                    <a:pt x="8769" y="15702"/>
                  </a:cubicBezTo>
                  <a:cubicBezTo>
                    <a:pt x="11071" y="17140"/>
                    <a:pt x="13478" y="17551"/>
                    <a:pt x="15476" y="17551"/>
                  </a:cubicBezTo>
                  <a:cubicBezTo>
                    <a:pt x="18140" y="17551"/>
                    <a:pt x="20079" y="16821"/>
                    <a:pt x="20079" y="16821"/>
                  </a:cubicBezTo>
                  <a:lnTo>
                    <a:pt x="18284" y="10068"/>
                  </a:lnTo>
                  <a:cubicBezTo>
                    <a:pt x="17960" y="10120"/>
                    <a:pt x="17645" y="10146"/>
                    <a:pt x="17337" y="10146"/>
                  </a:cubicBezTo>
                  <a:cubicBezTo>
                    <a:pt x="14397" y="10146"/>
                    <a:pt x="12145" y="7830"/>
                    <a:pt x="10233" y="4530"/>
                  </a:cubicBezTo>
                  <a:cubicBezTo>
                    <a:pt x="8120" y="898"/>
                    <a:pt x="5317" y="1"/>
                    <a:pt x="5317" y="0"/>
                  </a:cubicBezTo>
                  <a:close/>
                </a:path>
              </a:pathLst>
            </a:custGeom>
            <a:solidFill>
              <a:srgbClr val="559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481;p32">
              <a:extLst>
                <a:ext uri="{FF2B5EF4-FFF2-40B4-BE49-F238E27FC236}">
                  <a16:creationId xmlns:a16="http://schemas.microsoft.com/office/drawing/2014/main" id="{597D2B04-B8CE-E413-5F50-B7172F629E90}"/>
                </a:ext>
              </a:extLst>
            </p:cNvPr>
            <p:cNvSpPr/>
            <p:nvPr/>
          </p:nvSpPr>
          <p:spPr>
            <a:xfrm>
              <a:off x="6784260" y="1624128"/>
              <a:ext cx="54775" cy="63935"/>
            </a:xfrm>
            <a:custGeom>
              <a:avLst/>
              <a:gdLst/>
              <a:ahLst/>
              <a:cxnLst/>
              <a:rect l="l" t="t" r="r" b="b"/>
              <a:pathLst>
                <a:path w="2308" h="2694" extrusionOk="0">
                  <a:moveTo>
                    <a:pt x="2238" y="1"/>
                  </a:moveTo>
                  <a:cubicBezTo>
                    <a:pt x="2086" y="277"/>
                    <a:pt x="1865" y="498"/>
                    <a:pt x="1575" y="622"/>
                  </a:cubicBezTo>
                  <a:cubicBezTo>
                    <a:pt x="1285" y="760"/>
                    <a:pt x="981" y="843"/>
                    <a:pt x="664" y="884"/>
                  </a:cubicBezTo>
                  <a:lnTo>
                    <a:pt x="622" y="884"/>
                  </a:lnTo>
                  <a:lnTo>
                    <a:pt x="622" y="926"/>
                  </a:lnTo>
                  <a:cubicBezTo>
                    <a:pt x="705" y="1561"/>
                    <a:pt x="470" y="2196"/>
                    <a:pt x="1" y="2638"/>
                  </a:cubicBezTo>
                  <a:lnTo>
                    <a:pt x="56" y="2694"/>
                  </a:lnTo>
                  <a:cubicBezTo>
                    <a:pt x="539" y="2252"/>
                    <a:pt x="788" y="1616"/>
                    <a:pt x="733" y="967"/>
                  </a:cubicBezTo>
                  <a:cubicBezTo>
                    <a:pt x="1037" y="926"/>
                    <a:pt x="1340" y="843"/>
                    <a:pt x="1617" y="705"/>
                  </a:cubicBezTo>
                  <a:cubicBezTo>
                    <a:pt x="1920" y="567"/>
                    <a:pt x="2169" y="332"/>
                    <a:pt x="2307" y="28"/>
                  </a:cubicBezTo>
                  <a:lnTo>
                    <a:pt x="22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482;p32">
              <a:extLst>
                <a:ext uri="{FF2B5EF4-FFF2-40B4-BE49-F238E27FC236}">
                  <a16:creationId xmlns:a16="http://schemas.microsoft.com/office/drawing/2014/main" id="{AB19133F-1FA8-74CF-854B-FE715E4FD9B9}"/>
                </a:ext>
              </a:extLst>
            </p:cNvPr>
            <p:cNvSpPr/>
            <p:nvPr/>
          </p:nvSpPr>
          <p:spPr>
            <a:xfrm>
              <a:off x="7934954" y="1641168"/>
              <a:ext cx="100650" cy="22641"/>
            </a:xfrm>
            <a:custGeom>
              <a:avLst/>
              <a:gdLst/>
              <a:ahLst/>
              <a:cxnLst/>
              <a:rect l="l" t="t" r="r" b="b"/>
              <a:pathLst>
                <a:path w="4241" h="954" extrusionOk="0">
                  <a:moveTo>
                    <a:pt x="3122" y="1"/>
                  </a:moveTo>
                  <a:lnTo>
                    <a:pt x="3080" y="28"/>
                  </a:lnTo>
                  <a:cubicBezTo>
                    <a:pt x="2608" y="355"/>
                    <a:pt x="2052" y="522"/>
                    <a:pt x="1495" y="522"/>
                  </a:cubicBezTo>
                  <a:cubicBezTo>
                    <a:pt x="992" y="522"/>
                    <a:pt x="487" y="386"/>
                    <a:pt x="42" y="111"/>
                  </a:cubicBezTo>
                  <a:lnTo>
                    <a:pt x="1" y="180"/>
                  </a:lnTo>
                  <a:cubicBezTo>
                    <a:pt x="461" y="467"/>
                    <a:pt x="979" y="609"/>
                    <a:pt x="1498" y="609"/>
                  </a:cubicBezTo>
                  <a:cubicBezTo>
                    <a:pt x="2053" y="609"/>
                    <a:pt x="2609" y="446"/>
                    <a:pt x="3094" y="125"/>
                  </a:cubicBezTo>
                  <a:cubicBezTo>
                    <a:pt x="3315" y="567"/>
                    <a:pt x="3743" y="885"/>
                    <a:pt x="4226" y="954"/>
                  </a:cubicBezTo>
                  <a:lnTo>
                    <a:pt x="4240" y="871"/>
                  </a:lnTo>
                  <a:cubicBezTo>
                    <a:pt x="3757" y="802"/>
                    <a:pt x="3343" y="484"/>
                    <a:pt x="3149" y="42"/>
                  </a:cubicBezTo>
                  <a:lnTo>
                    <a:pt x="31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483;p32">
              <a:extLst>
                <a:ext uri="{FF2B5EF4-FFF2-40B4-BE49-F238E27FC236}">
                  <a16:creationId xmlns:a16="http://schemas.microsoft.com/office/drawing/2014/main" id="{4099DEE5-252B-E810-75C2-F3DB8AE86452}"/>
                </a:ext>
              </a:extLst>
            </p:cNvPr>
            <p:cNvSpPr/>
            <p:nvPr/>
          </p:nvSpPr>
          <p:spPr>
            <a:xfrm>
              <a:off x="5684710" y="1236078"/>
              <a:ext cx="3302306" cy="3287497"/>
            </a:xfrm>
            <a:custGeom>
              <a:avLst/>
              <a:gdLst/>
              <a:ahLst/>
              <a:cxnLst/>
              <a:rect l="l" t="t" r="r" b="b"/>
              <a:pathLst>
                <a:path w="139147" h="138523" extrusionOk="0">
                  <a:moveTo>
                    <a:pt x="70203" y="0"/>
                  </a:moveTo>
                  <a:cubicBezTo>
                    <a:pt x="65739" y="0"/>
                    <a:pt x="61277" y="387"/>
                    <a:pt x="56869" y="1161"/>
                  </a:cubicBezTo>
                  <a:cubicBezTo>
                    <a:pt x="50143" y="2583"/>
                    <a:pt x="43598" y="4821"/>
                    <a:pt x="37508" y="8024"/>
                  </a:cubicBezTo>
                  <a:cubicBezTo>
                    <a:pt x="31459" y="11339"/>
                    <a:pt x="25894" y="15440"/>
                    <a:pt x="20936" y="20218"/>
                  </a:cubicBezTo>
                  <a:cubicBezTo>
                    <a:pt x="16116" y="25148"/>
                    <a:pt x="11987" y="30700"/>
                    <a:pt x="8631" y="36721"/>
                  </a:cubicBezTo>
                  <a:cubicBezTo>
                    <a:pt x="5386" y="42811"/>
                    <a:pt x="3108" y="49370"/>
                    <a:pt x="1644" y="56110"/>
                  </a:cubicBezTo>
                  <a:cubicBezTo>
                    <a:pt x="359" y="62890"/>
                    <a:pt x="0" y="69823"/>
                    <a:pt x="608" y="76700"/>
                  </a:cubicBezTo>
                  <a:cubicBezTo>
                    <a:pt x="1423" y="83535"/>
                    <a:pt x="3011" y="90302"/>
                    <a:pt x="5662" y="96668"/>
                  </a:cubicBezTo>
                  <a:cubicBezTo>
                    <a:pt x="8424" y="102979"/>
                    <a:pt x="12042" y="108890"/>
                    <a:pt x="16393" y="114234"/>
                  </a:cubicBezTo>
                  <a:cubicBezTo>
                    <a:pt x="20908" y="119413"/>
                    <a:pt x="26087" y="123956"/>
                    <a:pt x="31804" y="127768"/>
                  </a:cubicBezTo>
                  <a:cubicBezTo>
                    <a:pt x="37577" y="131427"/>
                    <a:pt x="43832" y="134244"/>
                    <a:pt x="50406" y="136123"/>
                  </a:cubicBezTo>
                  <a:cubicBezTo>
                    <a:pt x="56558" y="137786"/>
                    <a:pt x="62891" y="138523"/>
                    <a:pt x="69190" y="138523"/>
                  </a:cubicBezTo>
                  <a:cubicBezTo>
                    <a:pt x="69636" y="138523"/>
                    <a:pt x="70081" y="138519"/>
                    <a:pt x="70526" y="138512"/>
                  </a:cubicBezTo>
                  <a:lnTo>
                    <a:pt x="70526" y="138346"/>
                  </a:lnTo>
                  <a:cubicBezTo>
                    <a:pt x="63801" y="137918"/>
                    <a:pt x="57159" y="136896"/>
                    <a:pt x="50806" y="134811"/>
                  </a:cubicBezTo>
                  <a:cubicBezTo>
                    <a:pt x="44523" y="132573"/>
                    <a:pt x="38502" y="129687"/>
                    <a:pt x="33019" y="125945"/>
                  </a:cubicBezTo>
                  <a:cubicBezTo>
                    <a:pt x="27634" y="122106"/>
                    <a:pt x="22773" y="117562"/>
                    <a:pt x="18588" y="112439"/>
                  </a:cubicBezTo>
                  <a:cubicBezTo>
                    <a:pt x="14514" y="107247"/>
                    <a:pt x="11159" y="101543"/>
                    <a:pt x="8604" y="95453"/>
                  </a:cubicBezTo>
                  <a:cubicBezTo>
                    <a:pt x="6146" y="89349"/>
                    <a:pt x="4654" y="82900"/>
                    <a:pt x="3895" y="76382"/>
                  </a:cubicBezTo>
                  <a:cubicBezTo>
                    <a:pt x="3411" y="69823"/>
                    <a:pt x="3632" y="63222"/>
                    <a:pt x="4834" y="56745"/>
                  </a:cubicBezTo>
                  <a:cubicBezTo>
                    <a:pt x="6201" y="50323"/>
                    <a:pt x="8341" y="44040"/>
                    <a:pt x="11393" y="38212"/>
                  </a:cubicBezTo>
                  <a:cubicBezTo>
                    <a:pt x="14570" y="32440"/>
                    <a:pt x="18492" y="27109"/>
                    <a:pt x="23076" y="22359"/>
                  </a:cubicBezTo>
                  <a:cubicBezTo>
                    <a:pt x="27785" y="17746"/>
                    <a:pt x="33102" y="13783"/>
                    <a:pt x="38861" y="10579"/>
                  </a:cubicBezTo>
                  <a:cubicBezTo>
                    <a:pt x="44689" y="7472"/>
                    <a:pt x="50972" y="5304"/>
                    <a:pt x="57407" y="3882"/>
                  </a:cubicBezTo>
                  <a:cubicBezTo>
                    <a:pt x="62068" y="2979"/>
                    <a:pt x="66808" y="2525"/>
                    <a:pt x="71549" y="2525"/>
                  </a:cubicBezTo>
                  <a:cubicBezTo>
                    <a:pt x="73410" y="2525"/>
                    <a:pt x="75271" y="2595"/>
                    <a:pt x="77127" y="2735"/>
                  </a:cubicBezTo>
                  <a:cubicBezTo>
                    <a:pt x="83715" y="3453"/>
                    <a:pt x="90219" y="4917"/>
                    <a:pt x="96378" y="7375"/>
                  </a:cubicBezTo>
                  <a:cubicBezTo>
                    <a:pt x="102510" y="9958"/>
                    <a:pt x="108268" y="13341"/>
                    <a:pt x="113502" y="17456"/>
                  </a:cubicBezTo>
                  <a:cubicBezTo>
                    <a:pt x="118626" y="21710"/>
                    <a:pt x="123183" y="26612"/>
                    <a:pt x="127063" y="32053"/>
                  </a:cubicBezTo>
                  <a:cubicBezTo>
                    <a:pt x="130792" y="37605"/>
                    <a:pt x="133761" y="43639"/>
                    <a:pt x="135860" y="50006"/>
                  </a:cubicBezTo>
                  <a:cubicBezTo>
                    <a:pt x="137849" y="56413"/>
                    <a:pt x="138871" y="63083"/>
                    <a:pt x="139147" y="69823"/>
                  </a:cubicBezTo>
                  <a:cubicBezTo>
                    <a:pt x="139105" y="63083"/>
                    <a:pt x="138373" y="56317"/>
                    <a:pt x="136509" y="49799"/>
                  </a:cubicBezTo>
                  <a:cubicBezTo>
                    <a:pt x="134548" y="43294"/>
                    <a:pt x="131717" y="37080"/>
                    <a:pt x="128085" y="31349"/>
                  </a:cubicBezTo>
                  <a:cubicBezTo>
                    <a:pt x="124301" y="25673"/>
                    <a:pt x="119772" y="20550"/>
                    <a:pt x="114607" y="16103"/>
                  </a:cubicBezTo>
                  <a:cubicBezTo>
                    <a:pt x="109304" y="11781"/>
                    <a:pt x="103435" y="8204"/>
                    <a:pt x="97179" y="5456"/>
                  </a:cubicBezTo>
                  <a:cubicBezTo>
                    <a:pt x="90854" y="2804"/>
                    <a:pt x="84170" y="1189"/>
                    <a:pt x="77362" y="332"/>
                  </a:cubicBezTo>
                  <a:cubicBezTo>
                    <a:pt x="74980" y="111"/>
                    <a:pt x="72591" y="0"/>
                    <a:pt x="70203" y="0"/>
                  </a:cubicBezTo>
                  <a:close/>
                </a:path>
              </a:pathLst>
            </a:custGeom>
            <a:solidFill>
              <a:srgbClr val="FFFFFF">
                <a:alpha val="56980"/>
              </a:srgbClr>
            </a:solidFill>
            <a:ln>
              <a:noFill/>
            </a:ln>
            <a:effectLst>
              <a:outerShdw blurRad="171450" dist="57150" dir="7320000" algn="bl" rotWithShape="0">
                <a:srgbClr val="FFFFFF">
                  <a:alpha val="7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484;p32">
              <a:extLst>
                <a:ext uri="{FF2B5EF4-FFF2-40B4-BE49-F238E27FC236}">
                  <a16:creationId xmlns:a16="http://schemas.microsoft.com/office/drawing/2014/main" id="{0678BB5B-025B-6AFA-BC98-3C6993C4CEC1}"/>
                </a:ext>
              </a:extLst>
            </p:cNvPr>
            <p:cNvSpPr/>
            <p:nvPr/>
          </p:nvSpPr>
          <p:spPr>
            <a:xfrm>
              <a:off x="5488727" y="2053117"/>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485;p32">
              <a:extLst>
                <a:ext uri="{FF2B5EF4-FFF2-40B4-BE49-F238E27FC236}">
                  <a16:creationId xmlns:a16="http://schemas.microsoft.com/office/drawing/2014/main" id="{D8AC42F6-E083-ED3A-8177-75A22C325352}"/>
                </a:ext>
              </a:extLst>
            </p:cNvPr>
            <p:cNvSpPr/>
            <p:nvPr/>
          </p:nvSpPr>
          <p:spPr>
            <a:xfrm>
              <a:off x="5772876" y="2114750"/>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486;p32">
              <a:extLst>
                <a:ext uri="{FF2B5EF4-FFF2-40B4-BE49-F238E27FC236}">
                  <a16:creationId xmlns:a16="http://schemas.microsoft.com/office/drawing/2014/main" id="{1E586F35-BA57-D63B-6BBF-E6C6F3074E6A}"/>
                </a:ext>
              </a:extLst>
            </p:cNvPr>
            <p:cNvSpPr/>
            <p:nvPr/>
          </p:nvSpPr>
          <p:spPr>
            <a:xfrm>
              <a:off x="8471142" y="2329387"/>
              <a:ext cx="383802" cy="340561"/>
            </a:xfrm>
            <a:custGeom>
              <a:avLst/>
              <a:gdLst/>
              <a:ahLst/>
              <a:cxnLst/>
              <a:rect l="l" t="t" r="r" b="b"/>
              <a:pathLst>
                <a:path w="16172" h="14350" extrusionOk="0">
                  <a:moveTo>
                    <a:pt x="8081" y="0"/>
                  </a:moveTo>
                  <a:cubicBezTo>
                    <a:pt x="6521" y="0"/>
                    <a:pt x="4950" y="506"/>
                    <a:pt x="3632" y="1549"/>
                  </a:cubicBezTo>
                  <a:cubicBezTo>
                    <a:pt x="525" y="4007"/>
                    <a:pt x="0" y="8522"/>
                    <a:pt x="2458" y="11630"/>
                  </a:cubicBezTo>
                  <a:cubicBezTo>
                    <a:pt x="3872" y="13417"/>
                    <a:pt x="5966" y="14349"/>
                    <a:pt x="8082" y="14349"/>
                  </a:cubicBezTo>
                  <a:cubicBezTo>
                    <a:pt x="9645" y="14349"/>
                    <a:pt x="11219" y="13840"/>
                    <a:pt x="12540" y="12790"/>
                  </a:cubicBezTo>
                  <a:cubicBezTo>
                    <a:pt x="15647" y="10332"/>
                    <a:pt x="16171" y="5830"/>
                    <a:pt x="13713" y="2722"/>
                  </a:cubicBezTo>
                  <a:cubicBezTo>
                    <a:pt x="12298" y="933"/>
                    <a:pt x="10200" y="0"/>
                    <a:pt x="8081" y="0"/>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487;p32">
              <a:extLst>
                <a:ext uri="{FF2B5EF4-FFF2-40B4-BE49-F238E27FC236}">
                  <a16:creationId xmlns:a16="http://schemas.microsoft.com/office/drawing/2014/main" id="{963D541F-9430-8936-E7A4-75A387CA5495}"/>
                </a:ext>
              </a:extLst>
            </p:cNvPr>
            <p:cNvSpPr/>
            <p:nvPr/>
          </p:nvSpPr>
          <p:spPr>
            <a:xfrm>
              <a:off x="8615009" y="2360548"/>
              <a:ext cx="192732" cy="258945"/>
            </a:xfrm>
            <a:custGeom>
              <a:avLst/>
              <a:gdLst/>
              <a:ahLst/>
              <a:cxnLst/>
              <a:rect l="l" t="t" r="r" b="b"/>
              <a:pathLst>
                <a:path w="8121" h="10911" extrusionOk="0">
                  <a:moveTo>
                    <a:pt x="1465" y="1"/>
                  </a:moveTo>
                  <a:cubicBezTo>
                    <a:pt x="1368" y="1"/>
                    <a:pt x="1271" y="15"/>
                    <a:pt x="1188" y="28"/>
                  </a:cubicBezTo>
                  <a:cubicBezTo>
                    <a:pt x="470" y="194"/>
                    <a:pt x="1" y="912"/>
                    <a:pt x="153" y="1630"/>
                  </a:cubicBezTo>
                  <a:cubicBezTo>
                    <a:pt x="288" y="2283"/>
                    <a:pt x="852" y="2727"/>
                    <a:pt x="1492" y="2727"/>
                  </a:cubicBezTo>
                  <a:cubicBezTo>
                    <a:pt x="1570" y="2727"/>
                    <a:pt x="1648" y="2721"/>
                    <a:pt x="1727" y="2708"/>
                  </a:cubicBezTo>
                  <a:lnTo>
                    <a:pt x="1768" y="2708"/>
                  </a:lnTo>
                  <a:cubicBezTo>
                    <a:pt x="2084" y="2642"/>
                    <a:pt x="2438" y="2608"/>
                    <a:pt x="2803" y="2608"/>
                  </a:cubicBezTo>
                  <a:cubicBezTo>
                    <a:pt x="3442" y="2608"/>
                    <a:pt x="4114" y="2714"/>
                    <a:pt x="4668" y="2942"/>
                  </a:cubicBezTo>
                  <a:cubicBezTo>
                    <a:pt x="5594" y="3329"/>
                    <a:pt x="6298" y="4102"/>
                    <a:pt x="6574" y="5069"/>
                  </a:cubicBezTo>
                  <a:cubicBezTo>
                    <a:pt x="6961" y="6119"/>
                    <a:pt x="6961" y="7279"/>
                    <a:pt x="6588" y="8328"/>
                  </a:cubicBezTo>
                  <a:cubicBezTo>
                    <a:pt x="6118" y="9433"/>
                    <a:pt x="5304" y="10344"/>
                    <a:pt x="4254" y="10910"/>
                  </a:cubicBezTo>
                  <a:cubicBezTo>
                    <a:pt x="5469" y="10510"/>
                    <a:pt x="6505" y="9709"/>
                    <a:pt x="7182" y="8632"/>
                  </a:cubicBezTo>
                  <a:cubicBezTo>
                    <a:pt x="7872" y="7458"/>
                    <a:pt x="8121" y="6091"/>
                    <a:pt x="7900" y="4765"/>
                  </a:cubicBezTo>
                  <a:cubicBezTo>
                    <a:pt x="7720" y="3288"/>
                    <a:pt x="6892" y="1962"/>
                    <a:pt x="5649" y="1147"/>
                  </a:cubicBezTo>
                  <a:cubicBezTo>
                    <a:pt x="4365" y="346"/>
                    <a:pt x="3011" y="1"/>
                    <a:pt x="1465"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488;p32">
              <a:extLst>
                <a:ext uri="{FF2B5EF4-FFF2-40B4-BE49-F238E27FC236}">
                  <a16:creationId xmlns:a16="http://schemas.microsoft.com/office/drawing/2014/main" id="{07FD5372-AF9B-3C22-A734-A3529743D448}"/>
                </a:ext>
              </a:extLst>
            </p:cNvPr>
            <p:cNvSpPr/>
            <p:nvPr/>
          </p:nvSpPr>
          <p:spPr>
            <a:xfrm>
              <a:off x="6027193" y="3064810"/>
              <a:ext cx="383802" cy="340633"/>
            </a:xfrm>
            <a:custGeom>
              <a:avLst/>
              <a:gdLst/>
              <a:ahLst/>
              <a:cxnLst/>
              <a:rect l="l" t="t" r="r" b="b"/>
              <a:pathLst>
                <a:path w="16172" h="14353" extrusionOk="0">
                  <a:moveTo>
                    <a:pt x="8082" y="1"/>
                  </a:moveTo>
                  <a:cubicBezTo>
                    <a:pt x="6521" y="1"/>
                    <a:pt x="4950" y="507"/>
                    <a:pt x="3632" y="1549"/>
                  </a:cubicBezTo>
                  <a:cubicBezTo>
                    <a:pt x="525" y="4008"/>
                    <a:pt x="1" y="8523"/>
                    <a:pt x="2472" y="11630"/>
                  </a:cubicBezTo>
                  <a:cubicBezTo>
                    <a:pt x="3888" y="13420"/>
                    <a:pt x="5982" y="14353"/>
                    <a:pt x="8096" y="14353"/>
                  </a:cubicBezTo>
                  <a:cubicBezTo>
                    <a:pt x="9653" y="14353"/>
                    <a:pt x="11222" y="13847"/>
                    <a:pt x="12540" y="12804"/>
                  </a:cubicBezTo>
                  <a:cubicBezTo>
                    <a:pt x="15647" y="10332"/>
                    <a:pt x="16172" y="5830"/>
                    <a:pt x="13714" y="2723"/>
                  </a:cubicBezTo>
                  <a:cubicBezTo>
                    <a:pt x="12298" y="934"/>
                    <a:pt x="10200" y="1"/>
                    <a:pt x="8082"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489;p32">
              <a:extLst>
                <a:ext uri="{FF2B5EF4-FFF2-40B4-BE49-F238E27FC236}">
                  <a16:creationId xmlns:a16="http://schemas.microsoft.com/office/drawing/2014/main" id="{0C99F9E4-5B82-5466-61C1-F20F1C9004D2}"/>
                </a:ext>
              </a:extLst>
            </p:cNvPr>
            <p:cNvSpPr/>
            <p:nvPr/>
          </p:nvSpPr>
          <p:spPr>
            <a:xfrm>
              <a:off x="6169422" y="3095994"/>
              <a:ext cx="194393" cy="259278"/>
            </a:xfrm>
            <a:custGeom>
              <a:avLst/>
              <a:gdLst/>
              <a:ahLst/>
              <a:cxnLst/>
              <a:rect l="l" t="t" r="r" b="b"/>
              <a:pathLst>
                <a:path w="8191" h="10925" extrusionOk="0">
                  <a:moveTo>
                    <a:pt x="1534" y="1"/>
                  </a:moveTo>
                  <a:cubicBezTo>
                    <a:pt x="1437" y="1"/>
                    <a:pt x="1354" y="14"/>
                    <a:pt x="1258" y="28"/>
                  </a:cubicBezTo>
                  <a:cubicBezTo>
                    <a:pt x="498" y="153"/>
                    <a:pt x="1" y="884"/>
                    <a:pt x="153" y="1644"/>
                  </a:cubicBezTo>
                  <a:cubicBezTo>
                    <a:pt x="283" y="2296"/>
                    <a:pt x="852" y="2745"/>
                    <a:pt x="1482" y="2745"/>
                  </a:cubicBezTo>
                  <a:cubicBezTo>
                    <a:pt x="1586" y="2745"/>
                    <a:pt x="1691" y="2733"/>
                    <a:pt x="1796" y="2707"/>
                  </a:cubicBezTo>
                  <a:lnTo>
                    <a:pt x="1838" y="2707"/>
                  </a:lnTo>
                  <a:cubicBezTo>
                    <a:pt x="2153" y="2642"/>
                    <a:pt x="2507" y="2608"/>
                    <a:pt x="2872" y="2608"/>
                  </a:cubicBezTo>
                  <a:cubicBezTo>
                    <a:pt x="3512" y="2608"/>
                    <a:pt x="4183" y="2713"/>
                    <a:pt x="4738" y="2942"/>
                  </a:cubicBezTo>
                  <a:cubicBezTo>
                    <a:pt x="5663" y="3315"/>
                    <a:pt x="6367" y="4102"/>
                    <a:pt x="6643" y="5069"/>
                  </a:cubicBezTo>
                  <a:cubicBezTo>
                    <a:pt x="7030" y="6118"/>
                    <a:pt x="7030" y="7278"/>
                    <a:pt x="6657" y="8328"/>
                  </a:cubicBezTo>
                  <a:cubicBezTo>
                    <a:pt x="6188" y="9433"/>
                    <a:pt x="5373" y="10344"/>
                    <a:pt x="4323" y="10924"/>
                  </a:cubicBezTo>
                  <a:cubicBezTo>
                    <a:pt x="5525" y="10510"/>
                    <a:pt x="6561" y="9709"/>
                    <a:pt x="7251" y="8632"/>
                  </a:cubicBezTo>
                  <a:cubicBezTo>
                    <a:pt x="7941" y="7472"/>
                    <a:pt x="8190" y="6091"/>
                    <a:pt x="7969" y="4765"/>
                  </a:cubicBezTo>
                  <a:cubicBezTo>
                    <a:pt x="7790" y="3287"/>
                    <a:pt x="6975" y="1962"/>
                    <a:pt x="5732" y="1161"/>
                  </a:cubicBezTo>
                  <a:cubicBezTo>
                    <a:pt x="4434" y="346"/>
                    <a:pt x="3094" y="1"/>
                    <a:pt x="1534" y="1"/>
                  </a:cubicBezTo>
                  <a:close/>
                </a:path>
              </a:pathLst>
            </a:custGeom>
            <a:solidFill>
              <a:srgbClr val="FFFFFF">
                <a:alpha val="64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490;p32">
              <a:extLst>
                <a:ext uri="{FF2B5EF4-FFF2-40B4-BE49-F238E27FC236}">
                  <a16:creationId xmlns:a16="http://schemas.microsoft.com/office/drawing/2014/main" id="{99AEFCCD-6E59-538A-7582-8ADA3920116A}"/>
                </a:ext>
              </a:extLst>
            </p:cNvPr>
            <p:cNvSpPr/>
            <p:nvPr/>
          </p:nvSpPr>
          <p:spPr>
            <a:xfrm>
              <a:off x="7886136" y="2057033"/>
              <a:ext cx="212714" cy="133780"/>
            </a:xfrm>
            <a:custGeom>
              <a:avLst/>
              <a:gdLst/>
              <a:ahLst/>
              <a:cxnLst/>
              <a:rect l="l" t="t" r="r" b="b"/>
              <a:pathLst>
                <a:path w="8963" h="5637" extrusionOk="0">
                  <a:moveTo>
                    <a:pt x="2306" y="1"/>
                  </a:moveTo>
                  <a:cubicBezTo>
                    <a:pt x="2124" y="1"/>
                    <a:pt x="1930" y="26"/>
                    <a:pt x="1726" y="85"/>
                  </a:cubicBezTo>
                  <a:cubicBezTo>
                    <a:pt x="166" y="513"/>
                    <a:pt x="0" y="3192"/>
                    <a:pt x="4474" y="5636"/>
                  </a:cubicBezTo>
                  <a:cubicBezTo>
                    <a:pt x="8963" y="3192"/>
                    <a:pt x="8783" y="513"/>
                    <a:pt x="7236" y="85"/>
                  </a:cubicBezTo>
                  <a:cubicBezTo>
                    <a:pt x="7032" y="26"/>
                    <a:pt x="6839" y="1"/>
                    <a:pt x="6656" y="1"/>
                  </a:cubicBezTo>
                  <a:cubicBezTo>
                    <a:pt x="5243" y="1"/>
                    <a:pt x="4474" y="1549"/>
                    <a:pt x="4474" y="1549"/>
                  </a:cubicBezTo>
                  <a:cubicBezTo>
                    <a:pt x="4474" y="1549"/>
                    <a:pt x="3717" y="1"/>
                    <a:pt x="2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491;p32">
              <a:extLst>
                <a:ext uri="{FF2B5EF4-FFF2-40B4-BE49-F238E27FC236}">
                  <a16:creationId xmlns:a16="http://schemas.microsoft.com/office/drawing/2014/main" id="{813D1B40-6895-C586-FFEB-8A28045156AC}"/>
                </a:ext>
              </a:extLst>
            </p:cNvPr>
            <p:cNvSpPr/>
            <p:nvPr/>
          </p:nvSpPr>
          <p:spPr>
            <a:xfrm>
              <a:off x="6739358" y="2016070"/>
              <a:ext cx="212738" cy="133780"/>
            </a:xfrm>
            <a:custGeom>
              <a:avLst/>
              <a:gdLst/>
              <a:ahLst/>
              <a:cxnLst/>
              <a:rect l="l" t="t" r="r" b="b"/>
              <a:pathLst>
                <a:path w="8964" h="5637" extrusionOk="0">
                  <a:moveTo>
                    <a:pt x="2308" y="0"/>
                  </a:moveTo>
                  <a:cubicBezTo>
                    <a:pt x="2125" y="0"/>
                    <a:pt x="1931" y="26"/>
                    <a:pt x="1727" y="85"/>
                  </a:cubicBezTo>
                  <a:cubicBezTo>
                    <a:pt x="180" y="513"/>
                    <a:pt x="1" y="3192"/>
                    <a:pt x="4489" y="5636"/>
                  </a:cubicBezTo>
                  <a:cubicBezTo>
                    <a:pt x="8963" y="3192"/>
                    <a:pt x="8784" y="513"/>
                    <a:pt x="7237" y="85"/>
                  </a:cubicBezTo>
                  <a:cubicBezTo>
                    <a:pt x="7033" y="26"/>
                    <a:pt x="6840" y="0"/>
                    <a:pt x="6657" y="0"/>
                  </a:cubicBezTo>
                  <a:cubicBezTo>
                    <a:pt x="5247" y="0"/>
                    <a:pt x="4489" y="1549"/>
                    <a:pt x="4489" y="1549"/>
                  </a:cubicBezTo>
                  <a:cubicBezTo>
                    <a:pt x="4489" y="1549"/>
                    <a:pt x="3720" y="0"/>
                    <a:pt x="2308" y="0"/>
                  </a:cubicBezTo>
                  <a:close/>
                </a:path>
              </a:pathLst>
            </a:custGeom>
            <a:solidFill>
              <a:srgbClr val="F1D4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492;p32">
              <a:extLst>
                <a:ext uri="{FF2B5EF4-FFF2-40B4-BE49-F238E27FC236}">
                  <a16:creationId xmlns:a16="http://schemas.microsoft.com/office/drawing/2014/main" id="{B29A1CA9-4C74-56F0-D441-EF084042BDA5}"/>
                </a:ext>
              </a:extLst>
            </p:cNvPr>
            <p:cNvSpPr/>
            <p:nvPr/>
          </p:nvSpPr>
          <p:spPr>
            <a:xfrm>
              <a:off x="8740862" y="2867569"/>
              <a:ext cx="126542" cy="126518"/>
            </a:xfrm>
            <a:custGeom>
              <a:avLst/>
              <a:gdLst/>
              <a:ahLst/>
              <a:cxnLst/>
              <a:rect l="l" t="t" r="r" b="b"/>
              <a:pathLst>
                <a:path w="5332" h="5331" extrusionOk="0">
                  <a:moveTo>
                    <a:pt x="1906" y="0"/>
                  </a:moveTo>
                  <a:lnTo>
                    <a:pt x="1906" y="1906"/>
                  </a:lnTo>
                  <a:lnTo>
                    <a:pt x="1" y="1906"/>
                  </a:lnTo>
                  <a:lnTo>
                    <a:pt x="1" y="3425"/>
                  </a:lnTo>
                  <a:lnTo>
                    <a:pt x="1906" y="3425"/>
                  </a:lnTo>
                  <a:lnTo>
                    <a:pt x="1906" y="5331"/>
                  </a:lnTo>
                  <a:lnTo>
                    <a:pt x="3426" y="5331"/>
                  </a:lnTo>
                  <a:lnTo>
                    <a:pt x="3426" y="3425"/>
                  </a:lnTo>
                  <a:lnTo>
                    <a:pt x="5331" y="3425"/>
                  </a:lnTo>
                  <a:lnTo>
                    <a:pt x="5331" y="1906"/>
                  </a:lnTo>
                  <a:lnTo>
                    <a:pt x="3426" y="1906"/>
                  </a:lnTo>
                  <a:lnTo>
                    <a:pt x="34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493;p32">
              <a:extLst>
                <a:ext uri="{FF2B5EF4-FFF2-40B4-BE49-F238E27FC236}">
                  <a16:creationId xmlns:a16="http://schemas.microsoft.com/office/drawing/2014/main" id="{9538863E-2207-3E19-EAFD-5AA655610089}"/>
                </a:ext>
              </a:extLst>
            </p:cNvPr>
            <p:cNvSpPr/>
            <p:nvPr/>
          </p:nvSpPr>
          <p:spPr>
            <a:xfrm>
              <a:off x="7624580" y="1467138"/>
              <a:ext cx="126542" cy="126874"/>
            </a:xfrm>
            <a:custGeom>
              <a:avLst/>
              <a:gdLst/>
              <a:ahLst/>
              <a:cxnLst/>
              <a:rect l="l" t="t" r="r" b="b"/>
              <a:pathLst>
                <a:path w="5332" h="5346" extrusionOk="0">
                  <a:moveTo>
                    <a:pt x="1907" y="1"/>
                  </a:moveTo>
                  <a:lnTo>
                    <a:pt x="1907" y="1920"/>
                  </a:lnTo>
                  <a:lnTo>
                    <a:pt x="1" y="1920"/>
                  </a:lnTo>
                  <a:lnTo>
                    <a:pt x="1" y="3426"/>
                  </a:lnTo>
                  <a:lnTo>
                    <a:pt x="1907" y="3426"/>
                  </a:lnTo>
                  <a:lnTo>
                    <a:pt x="1907" y="5345"/>
                  </a:lnTo>
                  <a:lnTo>
                    <a:pt x="3426" y="5345"/>
                  </a:lnTo>
                  <a:lnTo>
                    <a:pt x="3426" y="3426"/>
                  </a:lnTo>
                  <a:lnTo>
                    <a:pt x="5331" y="3426"/>
                  </a:lnTo>
                  <a:lnTo>
                    <a:pt x="5331" y="1920"/>
                  </a:lnTo>
                  <a:lnTo>
                    <a:pt x="3426" y="1920"/>
                  </a:lnTo>
                  <a:lnTo>
                    <a:pt x="34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494;p32">
              <a:extLst>
                <a:ext uri="{FF2B5EF4-FFF2-40B4-BE49-F238E27FC236}">
                  <a16:creationId xmlns:a16="http://schemas.microsoft.com/office/drawing/2014/main" id="{DDE25AF4-3460-4823-2B93-33AD6BAF52C1}"/>
                </a:ext>
              </a:extLst>
            </p:cNvPr>
            <p:cNvSpPr/>
            <p:nvPr/>
          </p:nvSpPr>
          <p:spPr>
            <a:xfrm>
              <a:off x="6033103" y="2800714"/>
              <a:ext cx="126850" cy="126850"/>
            </a:xfrm>
            <a:custGeom>
              <a:avLst/>
              <a:gdLst/>
              <a:ahLst/>
              <a:cxnLst/>
              <a:rect l="l" t="t" r="r" b="b"/>
              <a:pathLst>
                <a:path w="5345" h="5345" extrusionOk="0">
                  <a:moveTo>
                    <a:pt x="1920" y="0"/>
                  </a:moveTo>
                  <a:lnTo>
                    <a:pt x="1920" y="1906"/>
                  </a:lnTo>
                  <a:lnTo>
                    <a:pt x="0" y="1906"/>
                  </a:lnTo>
                  <a:lnTo>
                    <a:pt x="0" y="3425"/>
                  </a:lnTo>
                  <a:lnTo>
                    <a:pt x="1920" y="3425"/>
                  </a:lnTo>
                  <a:lnTo>
                    <a:pt x="1920" y="5345"/>
                  </a:lnTo>
                  <a:lnTo>
                    <a:pt x="3439" y="5345"/>
                  </a:lnTo>
                  <a:lnTo>
                    <a:pt x="3439" y="3425"/>
                  </a:lnTo>
                  <a:lnTo>
                    <a:pt x="5344" y="3425"/>
                  </a:lnTo>
                  <a:lnTo>
                    <a:pt x="5344" y="1906"/>
                  </a:lnTo>
                  <a:lnTo>
                    <a:pt x="3439" y="1906"/>
                  </a:lnTo>
                  <a:lnTo>
                    <a:pt x="34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495;p32">
              <a:extLst>
                <a:ext uri="{FF2B5EF4-FFF2-40B4-BE49-F238E27FC236}">
                  <a16:creationId xmlns:a16="http://schemas.microsoft.com/office/drawing/2014/main" id="{A35D85F8-F536-1F1C-C4D1-F30BC1F549FF}"/>
                </a:ext>
              </a:extLst>
            </p:cNvPr>
            <p:cNvSpPr/>
            <p:nvPr/>
          </p:nvSpPr>
          <p:spPr>
            <a:xfrm>
              <a:off x="7704559" y="3089373"/>
              <a:ext cx="1042569" cy="1142577"/>
            </a:xfrm>
            <a:custGeom>
              <a:avLst/>
              <a:gdLst/>
              <a:ahLst/>
              <a:cxnLst/>
              <a:rect l="l" t="t" r="r" b="b"/>
              <a:pathLst>
                <a:path w="43930" h="48144" extrusionOk="0">
                  <a:moveTo>
                    <a:pt x="38491" y="1"/>
                  </a:moveTo>
                  <a:cubicBezTo>
                    <a:pt x="37934" y="1"/>
                    <a:pt x="33981" y="417"/>
                    <a:pt x="30575" y="11852"/>
                  </a:cubicBezTo>
                  <a:cubicBezTo>
                    <a:pt x="25687" y="28327"/>
                    <a:pt x="11103" y="45230"/>
                    <a:pt x="0" y="48144"/>
                  </a:cubicBezTo>
                  <a:cubicBezTo>
                    <a:pt x="0" y="48144"/>
                    <a:pt x="32550" y="45534"/>
                    <a:pt x="41416" y="10913"/>
                  </a:cubicBezTo>
                  <a:cubicBezTo>
                    <a:pt x="41416" y="10913"/>
                    <a:pt x="43929" y="653"/>
                    <a:pt x="38557" y="3"/>
                  </a:cubicBezTo>
                  <a:cubicBezTo>
                    <a:pt x="38557" y="3"/>
                    <a:pt x="38534" y="1"/>
                    <a:pt x="38491" y="1"/>
                  </a:cubicBezTo>
                  <a:close/>
                </a:path>
              </a:pathLst>
            </a:custGeom>
            <a:solidFill>
              <a:srgbClr val="DAE7EF">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15445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Image 7" descr="Une image contenant bleu, matériel&#10;&#10;Description générée automatiquement">
            <a:extLst>
              <a:ext uri="{FF2B5EF4-FFF2-40B4-BE49-F238E27FC236}">
                <a16:creationId xmlns:a16="http://schemas.microsoft.com/office/drawing/2014/main" id="{6ADC175C-BF22-2E03-1FB4-D2CC1D36BA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7067" y="-3276600"/>
            <a:ext cx="21065067" cy="16323526"/>
          </a:xfrm>
          <a:prstGeom prst="rect">
            <a:avLst/>
          </a:prstGeom>
        </p:spPr>
      </p:pic>
      <p:sp>
        <p:nvSpPr>
          <p:cNvPr id="5" name="Google Shape;345;p32">
            <a:extLst>
              <a:ext uri="{FF2B5EF4-FFF2-40B4-BE49-F238E27FC236}">
                <a16:creationId xmlns:a16="http://schemas.microsoft.com/office/drawing/2014/main" id="{26F1630B-8861-E183-F692-0B73061AF7AA}"/>
              </a:ext>
            </a:extLst>
          </p:cNvPr>
          <p:cNvSpPr txBox="1">
            <a:spLocks/>
          </p:cNvSpPr>
          <p:nvPr/>
        </p:nvSpPr>
        <p:spPr>
          <a:xfrm>
            <a:off x="9144000" y="5581650"/>
            <a:ext cx="7990008" cy="3448050"/>
          </a:xfrm>
          <a:prstGeom prst="rect">
            <a:avLst/>
          </a:prstGeom>
        </p:spPr>
        <p:txBody>
          <a:bodyPr spcFirstLastPara="1" wrap="square" lIns="91425" tIns="91425" rIns="91425" bIns="91425" anchor="b" anchorCtr="0">
            <a:noAutofit/>
          </a:bodyPr>
          <a:lstStyle>
            <a:lvl1pPr algn="l" defTabSz="1371600" rtl="0" eaLnBrk="1" latinLnBrk="0" hangingPunct="1">
              <a:lnSpc>
                <a:spcPct val="80000"/>
              </a:lnSpc>
              <a:spcBef>
                <a:spcPct val="0"/>
              </a:spcBef>
              <a:buNone/>
              <a:defRPr sz="7500" kern="1200" cap="all" spc="150" baseline="0">
                <a:solidFill>
                  <a:schemeClr val="tx1">
                    <a:lumMod val="95000"/>
                    <a:lumOff val="5000"/>
                  </a:schemeClr>
                </a:solidFill>
                <a:latin typeface="+mj-lt"/>
                <a:ea typeface="+mj-ea"/>
                <a:cs typeface="+mj-cs"/>
              </a:defRPr>
            </a:lvl1pPr>
          </a:lstStyle>
          <a:p>
            <a:pPr>
              <a:spcBef>
                <a:spcPts val="0"/>
              </a:spcBef>
            </a:pPr>
            <a:r>
              <a:rPr lang="fr-FR" sz="8000" b="1" dirty="0">
                <a:solidFill>
                  <a:srgbClr val="342524"/>
                </a:solidFill>
              </a:rPr>
              <a:t>COVID </a:t>
            </a:r>
            <a:r>
              <a:rPr lang="fr-FR" sz="8000" b="1" dirty="0">
                <a:solidFill>
                  <a:srgbClr val="0070C0"/>
                </a:solidFill>
              </a:rPr>
              <a:t>19</a:t>
            </a:r>
            <a:r>
              <a:rPr lang="fr-FR" sz="8000" b="1" dirty="0">
                <a:solidFill>
                  <a:schemeClr val="lt1"/>
                </a:solidFill>
              </a:rPr>
              <a:t> </a:t>
            </a:r>
            <a:br>
              <a:rPr lang="fr-FR" sz="8000" b="1" dirty="0">
                <a:solidFill>
                  <a:schemeClr val="lt1"/>
                </a:solidFill>
              </a:rPr>
            </a:br>
            <a:r>
              <a:rPr lang="fr-FR" sz="8000" b="1" dirty="0">
                <a:solidFill>
                  <a:srgbClr val="342524"/>
                </a:solidFill>
              </a:rPr>
              <a:t>PROPAGATION EN FRANCE</a:t>
            </a:r>
            <a:endParaRPr lang="fr-FR" sz="8800" b="1" dirty="0">
              <a:solidFill>
                <a:srgbClr val="342524"/>
              </a:solidFill>
            </a:endParaRPr>
          </a:p>
        </p:txBody>
      </p:sp>
      <p:sp>
        <p:nvSpPr>
          <p:cNvPr id="6" name="Google Shape;346;p32">
            <a:extLst>
              <a:ext uri="{FF2B5EF4-FFF2-40B4-BE49-F238E27FC236}">
                <a16:creationId xmlns:a16="http://schemas.microsoft.com/office/drawing/2014/main" id="{1F72ED6A-A44E-8E57-367C-485866097602}"/>
              </a:ext>
            </a:extLst>
          </p:cNvPr>
          <p:cNvSpPr txBox="1">
            <a:spLocks/>
          </p:cNvSpPr>
          <p:nvPr/>
        </p:nvSpPr>
        <p:spPr>
          <a:xfrm>
            <a:off x="9144000" y="9029700"/>
            <a:ext cx="7696200" cy="914400"/>
          </a:xfrm>
          <a:prstGeom prst="rect">
            <a:avLst/>
          </a:prstGeom>
        </p:spPr>
        <p:txBody>
          <a:bodyPr spcFirstLastPara="1" wrap="square" lIns="91425" tIns="91425" rIns="91425" bIns="91425" anchor="t" anchorCtr="0">
            <a:noAutofit/>
          </a:bodyPr>
          <a:lstStyle>
            <a:lvl1pPr marL="137160" indent="-137160" algn="l" defTabSz="1371600" rtl="0" eaLnBrk="1" latinLnBrk="0" hangingPunct="1">
              <a:lnSpc>
                <a:spcPct val="90000"/>
              </a:lnSpc>
              <a:spcBef>
                <a:spcPts val="1800"/>
              </a:spcBef>
              <a:spcAft>
                <a:spcPts val="300"/>
              </a:spcAft>
              <a:buClr>
                <a:schemeClr val="accent1"/>
              </a:buClr>
              <a:buSzPct val="100000"/>
              <a:buFont typeface="Tw Cen MT" panose="020B0602020104020603" pitchFamily="34" charset="0"/>
              <a:buChar char=" "/>
              <a:defRPr sz="3300" kern="1200">
                <a:solidFill>
                  <a:schemeClr val="tx1"/>
                </a:solidFill>
                <a:latin typeface="+mn-lt"/>
                <a:ea typeface="+mn-ea"/>
                <a:cs typeface="+mn-cs"/>
              </a:defRPr>
            </a:lvl1pPr>
            <a:lvl2pPr marL="397764"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700" kern="1200">
                <a:solidFill>
                  <a:schemeClr val="tx1"/>
                </a:solidFill>
                <a:latin typeface="+mn-lt"/>
                <a:ea typeface="+mn-ea"/>
                <a:cs typeface="+mn-cs"/>
              </a:defRPr>
            </a:lvl2pPr>
            <a:lvl3pPr marL="672084"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3pPr>
            <a:lvl4pPr marL="891540"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4pPr>
            <a:lvl5pPr marL="1165860"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5pPr>
            <a:lvl6pPr marL="1371600"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6pPr>
            <a:lvl7pPr marL="1591056"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7pPr>
            <a:lvl8pPr marL="1824228"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8pPr>
            <a:lvl9pPr marL="2043684" indent="-205740" algn="l" defTabSz="1371600" rtl="0" eaLnBrk="1" latinLnBrk="0" hangingPunct="1">
              <a:lnSpc>
                <a:spcPct val="90000"/>
              </a:lnSpc>
              <a:spcBef>
                <a:spcPts val="300"/>
              </a:spcBef>
              <a:spcAft>
                <a:spcPts val="600"/>
              </a:spcAft>
              <a:buClr>
                <a:schemeClr val="accent1"/>
              </a:buClr>
              <a:buFont typeface="Wingdings 3" pitchFamily="18" charset="2"/>
              <a:buChar char=""/>
              <a:defRPr sz="2100" kern="1200">
                <a:solidFill>
                  <a:schemeClr val="tx1"/>
                </a:solidFill>
                <a:latin typeface="+mn-lt"/>
                <a:ea typeface="+mn-ea"/>
                <a:cs typeface="+mn-cs"/>
              </a:defRPr>
            </a:lvl9pPr>
          </a:lstStyle>
          <a:p>
            <a:pPr marL="0" indent="0">
              <a:spcBef>
                <a:spcPts val="0"/>
              </a:spcBef>
              <a:spcAft>
                <a:spcPts val="0"/>
              </a:spcAft>
              <a:buFont typeface="Tw Cen MT" panose="020B0602020104020603" pitchFamily="34" charset="0"/>
              <a:buNone/>
            </a:pPr>
            <a:r>
              <a:rPr lang="en-GB" dirty="0">
                <a:solidFill>
                  <a:srgbClr val="232E44"/>
                </a:solidFill>
              </a:rPr>
              <a:t>Une analyse post-</a:t>
            </a:r>
            <a:r>
              <a:rPr lang="en-GB" dirty="0" err="1">
                <a:solidFill>
                  <a:srgbClr val="232E44"/>
                </a:solidFill>
              </a:rPr>
              <a:t>pandémique</a:t>
            </a:r>
            <a:r>
              <a:rPr lang="en-GB" dirty="0">
                <a:solidFill>
                  <a:srgbClr val="232E44"/>
                </a:solidFill>
              </a:rPr>
              <a:t> pour </a:t>
            </a:r>
            <a:r>
              <a:rPr lang="en-GB" dirty="0" err="1">
                <a:solidFill>
                  <a:srgbClr val="232E44"/>
                </a:solidFill>
              </a:rPr>
              <a:t>anticiper</a:t>
            </a:r>
            <a:r>
              <a:rPr lang="en-GB" dirty="0">
                <a:solidFill>
                  <a:srgbClr val="232E44"/>
                </a:solidFill>
              </a:rPr>
              <a:t> les </a:t>
            </a:r>
            <a:r>
              <a:rPr lang="en-GB" dirty="0" err="1">
                <a:solidFill>
                  <a:srgbClr val="232E44"/>
                </a:solidFill>
              </a:rPr>
              <a:t>futurs</a:t>
            </a:r>
            <a:r>
              <a:rPr lang="en-GB" dirty="0">
                <a:solidFill>
                  <a:srgbClr val="232E44"/>
                </a:solidFill>
              </a:rPr>
              <a:t> crises </a:t>
            </a:r>
            <a:r>
              <a:rPr lang="en-GB" dirty="0" err="1">
                <a:solidFill>
                  <a:srgbClr val="232E44"/>
                </a:solidFill>
              </a:rPr>
              <a:t>sanitaires</a:t>
            </a:r>
            <a:endParaRPr lang="fr-FR" dirty="0">
              <a:solidFill>
                <a:srgbClr val="232E44"/>
              </a:solidFill>
            </a:endParaRPr>
          </a:p>
        </p:txBody>
      </p:sp>
      <p:pic>
        <p:nvPicPr>
          <p:cNvPr id="2052" name="Picture 4">
            <a:extLst>
              <a:ext uri="{FF2B5EF4-FFF2-40B4-BE49-F238E27FC236}">
                <a16:creationId xmlns:a16="http://schemas.microsoft.com/office/drawing/2014/main" id="{A9C5A218-5D5C-E6B3-75DC-8F7F56AD60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0300" y="5067300"/>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6288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Image 7" descr="Une image contenant bleu, matériel&#10;&#10;Description générée automatiquement">
            <a:extLst>
              <a:ext uri="{FF2B5EF4-FFF2-40B4-BE49-F238E27FC236}">
                <a16:creationId xmlns:a16="http://schemas.microsoft.com/office/drawing/2014/main" id="{6ADC175C-BF22-2E03-1FB4-D2CC1D36BA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3046926"/>
          </a:xfrm>
          <a:prstGeom prst="rect">
            <a:avLst/>
          </a:prstGeom>
        </p:spPr>
      </p:pic>
      <p:sp>
        <p:nvSpPr>
          <p:cNvPr id="2" name="Rectangle 1">
            <a:extLst>
              <a:ext uri="{FF2B5EF4-FFF2-40B4-BE49-F238E27FC236}">
                <a16:creationId xmlns:a16="http://schemas.microsoft.com/office/drawing/2014/main" id="{4BF8A72E-D947-FDAF-D2B3-34E964630A4F}"/>
              </a:ext>
            </a:extLst>
          </p:cNvPr>
          <p:cNvSpPr/>
          <p:nvPr/>
        </p:nvSpPr>
        <p:spPr>
          <a:xfrm>
            <a:off x="1981200" y="2120234"/>
            <a:ext cx="12496800" cy="8928766"/>
          </a:xfrm>
          <a:prstGeom prst="rect">
            <a:avLst/>
          </a:prstGeom>
          <a:solidFill>
            <a:schemeClr val="bg1"/>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832897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048428" y="308274"/>
            <a:ext cx="15944172" cy="1081450"/>
          </a:xfrm>
          <a:prstGeom prst="rect">
            <a:avLst/>
          </a:prstGeom>
        </p:spPr>
        <p:txBody>
          <a:bodyPr wrap="square" lIns="0" tIns="0" rIns="0" bIns="0" rtlCol="0" anchor="t">
            <a:spAutoFit/>
          </a:bodyPr>
          <a:lstStyle/>
          <a:p>
            <a:pPr marL="0" lvl="0" indent="0" algn="ctr">
              <a:lnSpc>
                <a:spcPts val="8717"/>
              </a:lnSpc>
              <a:spcBef>
                <a:spcPct val="0"/>
              </a:spcBef>
            </a:pPr>
            <a:r>
              <a:rPr lang="en-US" sz="6000" dirty="0" err="1">
                <a:solidFill>
                  <a:schemeClr val="accent3">
                    <a:lumMod val="50000"/>
                  </a:schemeClr>
                </a:solidFill>
                <a:latin typeface="Fira Sans Medium Bold"/>
              </a:rPr>
              <a:t>Sommaire</a:t>
            </a:r>
            <a:r>
              <a:rPr lang="en-US" sz="6000" u="none" dirty="0">
                <a:solidFill>
                  <a:schemeClr val="accent3">
                    <a:lumMod val="50000"/>
                  </a:schemeClr>
                </a:solidFill>
                <a:latin typeface="Fira Sans Medium Bold"/>
              </a:rPr>
              <a:t> </a:t>
            </a:r>
          </a:p>
        </p:txBody>
      </p:sp>
      <p:grpSp>
        <p:nvGrpSpPr>
          <p:cNvPr id="98" name="Google Shape;518;p34">
            <a:extLst>
              <a:ext uri="{FF2B5EF4-FFF2-40B4-BE49-F238E27FC236}">
                <a16:creationId xmlns:a16="http://schemas.microsoft.com/office/drawing/2014/main" id="{EB867370-E831-AB28-BF21-B57CAB27ED69}"/>
              </a:ext>
            </a:extLst>
          </p:cNvPr>
          <p:cNvGrpSpPr/>
          <p:nvPr/>
        </p:nvGrpSpPr>
        <p:grpSpPr>
          <a:xfrm>
            <a:off x="6187939" y="2186054"/>
            <a:ext cx="1796645" cy="1576367"/>
            <a:chOff x="2392808" y="880573"/>
            <a:chExt cx="757755" cy="672247"/>
          </a:xfrm>
        </p:grpSpPr>
        <p:sp>
          <p:nvSpPr>
            <p:cNvPr id="99" name="Google Shape;519;p34">
              <a:extLst>
                <a:ext uri="{FF2B5EF4-FFF2-40B4-BE49-F238E27FC236}">
                  <a16:creationId xmlns:a16="http://schemas.microsoft.com/office/drawing/2014/main" id="{F1BA923B-965D-FCA3-F5F5-AB2B2B23534C}"/>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1">
                <a:lumMod val="75000"/>
                <a:alpha val="34640"/>
              </a:schemeClr>
            </a:solidFill>
            <a:ln>
              <a:noFill/>
            </a:ln>
          </p:spPr>
          <p:txBody>
            <a:bodyPr spcFirstLastPara="1" wrap="square" lIns="182850" tIns="182850" rIns="182850" bIns="182850" anchor="ctr" anchorCtr="0">
              <a:noAutofit/>
            </a:bodyPr>
            <a:lstStyle/>
            <a:p>
              <a:endParaRPr sz="2800"/>
            </a:p>
          </p:txBody>
        </p:sp>
        <p:sp>
          <p:nvSpPr>
            <p:cNvPr id="100" name="Google Shape;520;p34">
              <a:extLst>
                <a:ext uri="{FF2B5EF4-FFF2-40B4-BE49-F238E27FC236}">
                  <a16:creationId xmlns:a16="http://schemas.microsoft.com/office/drawing/2014/main" id="{6F411C85-A347-1B95-16BA-20B35448010E}"/>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182850" tIns="182850" rIns="182850" bIns="182850" anchor="ctr" anchorCtr="0">
              <a:noAutofit/>
            </a:bodyPr>
            <a:lstStyle/>
            <a:p>
              <a:endParaRPr sz="2800"/>
            </a:p>
          </p:txBody>
        </p:sp>
      </p:grpSp>
      <p:sp>
        <p:nvSpPr>
          <p:cNvPr id="101" name="Google Shape;522;p34">
            <a:extLst>
              <a:ext uri="{FF2B5EF4-FFF2-40B4-BE49-F238E27FC236}">
                <a16:creationId xmlns:a16="http://schemas.microsoft.com/office/drawing/2014/main" id="{C5B1EEF2-094B-8DCF-4208-492EB42F4FC1}"/>
              </a:ext>
            </a:extLst>
          </p:cNvPr>
          <p:cNvSpPr txBox="1">
            <a:spLocks/>
          </p:cNvSpPr>
          <p:nvPr/>
        </p:nvSpPr>
        <p:spPr>
          <a:xfrm>
            <a:off x="2581037" y="2288304"/>
            <a:ext cx="3879225" cy="1145400"/>
          </a:xfrm>
          <a:prstGeom prst="rect">
            <a:avLst/>
          </a:prstGeom>
        </p:spPr>
        <p:txBody>
          <a:bodyPr spcFirstLastPara="1" wrap="square" lIns="182850" tIns="182850" rIns="182850" bIns="182850"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pPr algn="ctr"/>
            <a:r>
              <a:rPr lang="fr-FR" sz="3600" b="1" dirty="0"/>
              <a:t>Contexte et Objectif</a:t>
            </a:r>
          </a:p>
        </p:txBody>
      </p:sp>
      <p:sp>
        <p:nvSpPr>
          <p:cNvPr id="103" name="Google Shape;524;p34">
            <a:extLst>
              <a:ext uri="{FF2B5EF4-FFF2-40B4-BE49-F238E27FC236}">
                <a16:creationId xmlns:a16="http://schemas.microsoft.com/office/drawing/2014/main" id="{01F23ACB-FCD4-3170-600B-9AD5B4261276}"/>
              </a:ext>
            </a:extLst>
          </p:cNvPr>
          <p:cNvSpPr txBox="1">
            <a:spLocks/>
          </p:cNvSpPr>
          <p:nvPr/>
        </p:nvSpPr>
        <p:spPr>
          <a:xfrm>
            <a:off x="6510870" y="2448060"/>
            <a:ext cx="1091299" cy="1145400"/>
          </a:xfrm>
          <a:prstGeom prst="rect">
            <a:avLst/>
          </a:prstGeom>
        </p:spPr>
        <p:txBody>
          <a:bodyPr spcFirstLastPara="1" wrap="square" lIns="182850" tIns="182850" rIns="182850" bIns="182850"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r>
              <a:rPr lang="en" sz="48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rPr>
              <a:t>01</a:t>
            </a:r>
            <a:endParaRPr lang="en" sz="36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endParaRPr>
          </a:p>
        </p:txBody>
      </p:sp>
      <p:sp>
        <p:nvSpPr>
          <p:cNvPr id="116" name="Google Shape;519;p34">
            <a:extLst>
              <a:ext uri="{FF2B5EF4-FFF2-40B4-BE49-F238E27FC236}">
                <a16:creationId xmlns:a16="http://schemas.microsoft.com/office/drawing/2014/main" id="{4231E4B2-D925-D102-4009-5F88450447EB}"/>
              </a:ext>
            </a:extLst>
          </p:cNvPr>
          <p:cNvSpPr/>
          <p:nvPr/>
        </p:nvSpPr>
        <p:spPr>
          <a:xfrm>
            <a:off x="10475852" y="2234327"/>
            <a:ext cx="1796645" cy="157636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1">
              <a:lumMod val="75000"/>
              <a:alpha val="34640"/>
            </a:schemeClr>
          </a:solidFill>
          <a:ln>
            <a:noFill/>
          </a:ln>
        </p:spPr>
        <p:txBody>
          <a:bodyPr spcFirstLastPara="1" wrap="square" lIns="182850" tIns="182850" rIns="182850" bIns="182850" anchor="ctr" anchorCtr="0">
            <a:noAutofit/>
          </a:bodyPr>
          <a:lstStyle/>
          <a:p>
            <a:endParaRPr sz="2800" dirty="0"/>
          </a:p>
        </p:txBody>
      </p:sp>
      <p:sp>
        <p:nvSpPr>
          <p:cNvPr id="118" name="Google Shape;514;p34">
            <a:extLst>
              <a:ext uri="{FF2B5EF4-FFF2-40B4-BE49-F238E27FC236}">
                <a16:creationId xmlns:a16="http://schemas.microsoft.com/office/drawing/2014/main" id="{E83BB809-05FD-17DD-CF9D-E205723D8D84}"/>
              </a:ext>
            </a:extLst>
          </p:cNvPr>
          <p:cNvSpPr/>
          <p:nvPr/>
        </p:nvSpPr>
        <p:spPr>
          <a:xfrm flipH="1">
            <a:off x="10662307" y="2343933"/>
            <a:ext cx="914307" cy="1264611"/>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182850" tIns="182850" rIns="182850" bIns="182850" anchor="ctr" anchorCtr="0">
            <a:noAutofit/>
          </a:bodyPr>
          <a:lstStyle/>
          <a:p>
            <a:endParaRPr sz="2800" dirty="0"/>
          </a:p>
        </p:txBody>
      </p:sp>
      <p:sp>
        <p:nvSpPr>
          <p:cNvPr id="119" name="Google Shape;524;p34">
            <a:extLst>
              <a:ext uri="{FF2B5EF4-FFF2-40B4-BE49-F238E27FC236}">
                <a16:creationId xmlns:a16="http://schemas.microsoft.com/office/drawing/2014/main" id="{52BCB669-EA04-310A-5530-DEBB4580135B}"/>
              </a:ext>
            </a:extLst>
          </p:cNvPr>
          <p:cNvSpPr txBox="1">
            <a:spLocks/>
          </p:cNvSpPr>
          <p:nvPr/>
        </p:nvSpPr>
        <p:spPr>
          <a:xfrm>
            <a:off x="10798783" y="2496333"/>
            <a:ext cx="1091299" cy="1145400"/>
          </a:xfrm>
          <a:prstGeom prst="rect">
            <a:avLst/>
          </a:prstGeom>
        </p:spPr>
        <p:txBody>
          <a:bodyPr spcFirstLastPara="1" wrap="square" lIns="182850" tIns="182850" rIns="182850" bIns="182850"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r>
              <a:rPr lang="en" sz="48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rPr>
              <a:t>02</a:t>
            </a:r>
            <a:endParaRPr lang="en" sz="36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endParaRPr>
          </a:p>
        </p:txBody>
      </p:sp>
      <p:pic>
        <p:nvPicPr>
          <p:cNvPr id="121" name="Image 120">
            <a:extLst>
              <a:ext uri="{FF2B5EF4-FFF2-40B4-BE49-F238E27FC236}">
                <a16:creationId xmlns:a16="http://schemas.microsoft.com/office/drawing/2014/main" id="{AA04FCAE-DE2E-759F-7E2C-3E7E77C0577D}"/>
              </a:ext>
            </a:extLst>
          </p:cNvPr>
          <p:cNvPicPr>
            <a:picLocks noChangeAspect="1"/>
          </p:cNvPicPr>
          <p:nvPr/>
        </p:nvPicPr>
        <p:blipFill>
          <a:blip r:embed="rId2"/>
          <a:stretch>
            <a:fillRect/>
          </a:stretch>
        </p:blipFill>
        <p:spPr>
          <a:xfrm rot="5400000">
            <a:off x="9009652" y="1307619"/>
            <a:ext cx="260866" cy="17571928"/>
          </a:xfrm>
          <a:prstGeom prst="rect">
            <a:avLst/>
          </a:prstGeom>
        </p:spPr>
      </p:pic>
      <p:grpSp>
        <p:nvGrpSpPr>
          <p:cNvPr id="123" name="Google Shape;518;p34">
            <a:extLst>
              <a:ext uri="{FF2B5EF4-FFF2-40B4-BE49-F238E27FC236}">
                <a16:creationId xmlns:a16="http://schemas.microsoft.com/office/drawing/2014/main" id="{5749DD1F-B334-6643-B23A-B744B1AEDCD8}"/>
              </a:ext>
            </a:extLst>
          </p:cNvPr>
          <p:cNvGrpSpPr/>
          <p:nvPr/>
        </p:nvGrpSpPr>
        <p:grpSpPr>
          <a:xfrm>
            <a:off x="6149839" y="4491104"/>
            <a:ext cx="1796645" cy="1576367"/>
            <a:chOff x="2392808" y="880573"/>
            <a:chExt cx="757755" cy="672247"/>
          </a:xfrm>
        </p:grpSpPr>
        <p:sp>
          <p:nvSpPr>
            <p:cNvPr id="124" name="Google Shape;519;p34">
              <a:extLst>
                <a:ext uri="{FF2B5EF4-FFF2-40B4-BE49-F238E27FC236}">
                  <a16:creationId xmlns:a16="http://schemas.microsoft.com/office/drawing/2014/main" id="{1BE26539-CE99-473D-9EA5-F3E47B4C63ED}"/>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1">
                <a:lumMod val="75000"/>
                <a:alpha val="34640"/>
              </a:schemeClr>
            </a:solidFill>
            <a:ln>
              <a:noFill/>
            </a:ln>
          </p:spPr>
          <p:txBody>
            <a:bodyPr spcFirstLastPara="1" wrap="square" lIns="182850" tIns="182850" rIns="182850" bIns="182850" anchor="ctr" anchorCtr="0">
              <a:noAutofit/>
            </a:bodyPr>
            <a:lstStyle/>
            <a:p>
              <a:endParaRPr sz="2800" dirty="0"/>
            </a:p>
          </p:txBody>
        </p:sp>
        <p:sp>
          <p:nvSpPr>
            <p:cNvPr id="125" name="Google Shape;520;p34">
              <a:extLst>
                <a:ext uri="{FF2B5EF4-FFF2-40B4-BE49-F238E27FC236}">
                  <a16:creationId xmlns:a16="http://schemas.microsoft.com/office/drawing/2014/main" id="{F6A7382A-E3DC-FC83-4DA6-4332EC251388}"/>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182850" tIns="182850" rIns="182850" bIns="182850" anchor="ctr" anchorCtr="0">
              <a:noAutofit/>
            </a:bodyPr>
            <a:lstStyle/>
            <a:p>
              <a:endParaRPr sz="2800"/>
            </a:p>
          </p:txBody>
        </p:sp>
      </p:grpSp>
      <p:sp>
        <p:nvSpPr>
          <p:cNvPr id="126" name="Google Shape;522;p34">
            <a:extLst>
              <a:ext uri="{FF2B5EF4-FFF2-40B4-BE49-F238E27FC236}">
                <a16:creationId xmlns:a16="http://schemas.microsoft.com/office/drawing/2014/main" id="{47B8AEF5-DFDB-9685-7638-02ACC84B5A14}"/>
              </a:ext>
            </a:extLst>
          </p:cNvPr>
          <p:cNvSpPr txBox="1">
            <a:spLocks/>
          </p:cNvSpPr>
          <p:nvPr/>
        </p:nvSpPr>
        <p:spPr>
          <a:xfrm>
            <a:off x="2711706" y="4516087"/>
            <a:ext cx="4032605" cy="1145400"/>
          </a:xfrm>
          <a:prstGeom prst="rect">
            <a:avLst/>
          </a:prstGeom>
        </p:spPr>
        <p:txBody>
          <a:bodyPr spcFirstLastPara="1" wrap="square" lIns="182850" tIns="182850" rIns="182850" bIns="182850"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pPr algn="ctr"/>
            <a:r>
              <a:rPr lang="fr-FR" sz="3600" b="1" dirty="0" err="1"/>
              <a:t>Frameworks</a:t>
            </a:r>
            <a:r>
              <a:rPr lang="fr-FR" sz="3600" b="1" dirty="0"/>
              <a:t> proposés</a:t>
            </a:r>
          </a:p>
        </p:txBody>
      </p:sp>
      <p:sp>
        <p:nvSpPr>
          <p:cNvPr id="127" name="Google Shape;524;p34">
            <a:extLst>
              <a:ext uri="{FF2B5EF4-FFF2-40B4-BE49-F238E27FC236}">
                <a16:creationId xmlns:a16="http://schemas.microsoft.com/office/drawing/2014/main" id="{9566700D-0342-CDA9-8693-E6A6EABD5197}"/>
              </a:ext>
            </a:extLst>
          </p:cNvPr>
          <p:cNvSpPr txBox="1">
            <a:spLocks/>
          </p:cNvSpPr>
          <p:nvPr/>
        </p:nvSpPr>
        <p:spPr>
          <a:xfrm>
            <a:off x="6472770" y="4753110"/>
            <a:ext cx="1091299" cy="1145400"/>
          </a:xfrm>
          <a:prstGeom prst="rect">
            <a:avLst/>
          </a:prstGeom>
        </p:spPr>
        <p:txBody>
          <a:bodyPr spcFirstLastPara="1" wrap="square" lIns="182850" tIns="182850" rIns="182850" bIns="182850"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r>
              <a:rPr lang="en" sz="48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rPr>
              <a:t>03</a:t>
            </a:r>
            <a:endParaRPr lang="en" sz="36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endParaRPr>
          </a:p>
        </p:txBody>
      </p:sp>
      <p:sp>
        <p:nvSpPr>
          <p:cNvPr id="128" name="Google Shape;519;p34">
            <a:extLst>
              <a:ext uri="{FF2B5EF4-FFF2-40B4-BE49-F238E27FC236}">
                <a16:creationId xmlns:a16="http://schemas.microsoft.com/office/drawing/2014/main" id="{81D62F41-F47A-682A-07DE-18F6BDD4BC07}"/>
              </a:ext>
            </a:extLst>
          </p:cNvPr>
          <p:cNvSpPr/>
          <p:nvPr/>
        </p:nvSpPr>
        <p:spPr>
          <a:xfrm>
            <a:off x="10437752" y="4539377"/>
            <a:ext cx="1796645" cy="157636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1">
              <a:lumMod val="75000"/>
              <a:alpha val="34640"/>
            </a:schemeClr>
          </a:solidFill>
          <a:ln>
            <a:noFill/>
          </a:ln>
        </p:spPr>
        <p:txBody>
          <a:bodyPr spcFirstLastPara="1" wrap="square" lIns="182850" tIns="182850" rIns="182850" bIns="182850" anchor="ctr" anchorCtr="0">
            <a:noAutofit/>
          </a:bodyPr>
          <a:lstStyle/>
          <a:p>
            <a:endParaRPr sz="2800"/>
          </a:p>
        </p:txBody>
      </p:sp>
      <p:sp>
        <p:nvSpPr>
          <p:cNvPr id="129" name="Google Shape;514;p34">
            <a:extLst>
              <a:ext uri="{FF2B5EF4-FFF2-40B4-BE49-F238E27FC236}">
                <a16:creationId xmlns:a16="http://schemas.microsoft.com/office/drawing/2014/main" id="{19892355-A598-818A-59DB-7A6074E7544A}"/>
              </a:ext>
            </a:extLst>
          </p:cNvPr>
          <p:cNvSpPr/>
          <p:nvPr/>
        </p:nvSpPr>
        <p:spPr>
          <a:xfrm flipH="1">
            <a:off x="10624207" y="4648983"/>
            <a:ext cx="914307" cy="1264611"/>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182850" tIns="182850" rIns="182850" bIns="182850" anchor="ctr" anchorCtr="0">
            <a:noAutofit/>
          </a:bodyPr>
          <a:lstStyle/>
          <a:p>
            <a:endParaRPr sz="2800" dirty="0"/>
          </a:p>
        </p:txBody>
      </p:sp>
      <p:sp>
        <p:nvSpPr>
          <p:cNvPr id="130" name="Google Shape;524;p34">
            <a:extLst>
              <a:ext uri="{FF2B5EF4-FFF2-40B4-BE49-F238E27FC236}">
                <a16:creationId xmlns:a16="http://schemas.microsoft.com/office/drawing/2014/main" id="{297BF7F6-0994-4372-D7AA-57327BC5F8CD}"/>
              </a:ext>
            </a:extLst>
          </p:cNvPr>
          <p:cNvSpPr txBox="1">
            <a:spLocks/>
          </p:cNvSpPr>
          <p:nvPr/>
        </p:nvSpPr>
        <p:spPr>
          <a:xfrm>
            <a:off x="10760683" y="4801383"/>
            <a:ext cx="1091299" cy="1145400"/>
          </a:xfrm>
          <a:prstGeom prst="rect">
            <a:avLst/>
          </a:prstGeom>
        </p:spPr>
        <p:txBody>
          <a:bodyPr spcFirstLastPara="1" wrap="square" lIns="182850" tIns="182850" rIns="182850" bIns="182850"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r>
              <a:rPr lang="en" sz="48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rPr>
              <a:t>04</a:t>
            </a:r>
            <a:endParaRPr lang="en" sz="36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endParaRPr>
          </a:p>
        </p:txBody>
      </p:sp>
      <p:grpSp>
        <p:nvGrpSpPr>
          <p:cNvPr id="132" name="Google Shape;518;p34">
            <a:extLst>
              <a:ext uri="{FF2B5EF4-FFF2-40B4-BE49-F238E27FC236}">
                <a16:creationId xmlns:a16="http://schemas.microsoft.com/office/drawing/2014/main" id="{544ABBA5-DF62-0506-D930-B69BA3A64FBD}"/>
              </a:ext>
            </a:extLst>
          </p:cNvPr>
          <p:cNvGrpSpPr/>
          <p:nvPr/>
        </p:nvGrpSpPr>
        <p:grpSpPr>
          <a:xfrm>
            <a:off x="6149839" y="7100954"/>
            <a:ext cx="1796645" cy="1576367"/>
            <a:chOff x="2392808" y="880573"/>
            <a:chExt cx="757755" cy="672247"/>
          </a:xfrm>
        </p:grpSpPr>
        <p:sp>
          <p:nvSpPr>
            <p:cNvPr id="133" name="Google Shape;519;p34">
              <a:extLst>
                <a:ext uri="{FF2B5EF4-FFF2-40B4-BE49-F238E27FC236}">
                  <a16:creationId xmlns:a16="http://schemas.microsoft.com/office/drawing/2014/main" id="{00ADD8A6-1317-27FE-DFB5-8C509ED5B9F3}"/>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1">
                <a:lumMod val="75000"/>
                <a:alpha val="34640"/>
              </a:schemeClr>
            </a:solidFill>
            <a:ln>
              <a:noFill/>
            </a:ln>
          </p:spPr>
          <p:txBody>
            <a:bodyPr spcFirstLastPara="1" wrap="square" lIns="182850" tIns="182850" rIns="182850" bIns="182850" anchor="ctr" anchorCtr="0">
              <a:noAutofit/>
            </a:bodyPr>
            <a:lstStyle/>
            <a:p>
              <a:endParaRPr sz="2800"/>
            </a:p>
          </p:txBody>
        </p:sp>
        <p:sp>
          <p:nvSpPr>
            <p:cNvPr id="134" name="Google Shape;520;p34">
              <a:extLst>
                <a:ext uri="{FF2B5EF4-FFF2-40B4-BE49-F238E27FC236}">
                  <a16:creationId xmlns:a16="http://schemas.microsoft.com/office/drawing/2014/main" id="{82890CBF-BE98-7FC1-7D51-EEA2C9175EEB}"/>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182850" tIns="182850" rIns="182850" bIns="182850" anchor="ctr" anchorCtr="0">
              <a:noAutofit/>
            </a:bodyPr>
            <a:lstStyle/>
            <a:p>
              <a:endParaRPr sz="2800"/>
            </a:p>
          </p:txBody>
        </p:sp>
      </p:grpSp>
      <p:sp>
        <p:nvSpPr>
          <p:cNvPr id="135" name="Google Shape;522;p34">
            <a:extLst>
              <a:ext uri="{FF2B5EF4-FFF2-40B4-BE49-F238E27FC236}">
                <a16:creationId xmlns:a16="http://schemas.microsoft.com/office/drawing/2014/main" id="{E4A059F8-D0D9-A3A6-89D5-816D4C23A64B}"/>
              </a:ext>
            </a:extLst>
          </p:cNvPr>
          <p:cNvSpPr txBox="1">
            <a:spLocks/>
          </p:cNvSpPr>
          <p:nvPr/>
        </p:nvSpPr>
        <p:spPr>
          <a:xfrm>
            <a:off x="2521206" y="7240237"/>
            <a:ext cx="4032605" cy="1145400"/>
          </a:xfrm>
          <a:prstGeom prst="rect">
            <a:avLst/>
          </a:prstGeom>
        </p:spPr>
        <p:txBody>
          <a:bodyPr spcFirstLastPara="1" wrap="square" lIns="182850" tIns="182850" rIns="182850" bIns="182850"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pPr algn="ctr"/>
            <a:r>
              <a:rPr lang="en-GB" sz="3600" b="1" dirty="0"/>
              <a:t>R</a:t>
            </a:r>
            <a:r>
              <a:rPr lang="fr-FR" sz="3600" b="1" dirty="0" err="1"/>
              <a:t>ésultats</a:t>
            </a:r>
            <a:r>
              <a:rPr lang="fr-FR" sz="3600" b="1" dirty="0"/>
              <a:t> d’Analyses</a:t>
            </a:r>
          </a:p>
        </p:txBody>
      </p:sp>
      <p:sp>
        <p:nvSpPr>
          <p:cNvPr id="136" name="Google Shape;524;p34">
            <a:extLst>
              <a:ext uri="{FF2B5EF4-FFF2-40B4-BE49-F238E27FC236}">
                <a16:creationId xmlns:a16="http://schemas.microsoft.com/office/drawing/2014/main" id="{D818CF1C-66A3-5DC2-9A58-78F929CAF2B9}"/>
              </a:ext>
            </a:extLst>
          </p:cNvPr>
          <p:cNvSpPr txBox="1">
            <a:spLocks/>
          </p:cNvSpPr>
          <p:nvPr/>
        </p:nvSpPr>
        <p:spPr>
          <a:xfrm>
            <a:off x="6472770" y="7362960"/>
            <a:ext cx="1091299" cy="1145400"/>
          </a:xfrm>
          <a:prstGeom prst="rect">
            <a:avLst/>
          </a:prstGeom>
        </p:spPr>
        <p:txBody>
          <a:bodyPr spcFirstLastPara="1" wrap="square" lIns="182850" tIns="182850" rIns="182850" bIns="182850"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r>
              <a:rPr lang="en" sz="48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rPr>
              <a:t>05</a:t>
            </a:r>
            <a:endParaRPr lang="en" sz="36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endParaRPr>
          </a:p>
        </p:txBody>
      </p:sp>
      <p:sp>
        <p:nvSpPr>
          <p:cNvPr id="137" name="Google Shape;519;p34">
            <a:extLst>
              <a:ext uri="{FF2B5EF4-FFF2-40B4-BE49-F238E27FC236}">
                <a16:creationId xmlns:a16="http://schemas.microsoft.com/office/drawing/2014/main" id="{B3A71901-E089-68FE-7D92-94AFFE5C2E5F}"/>
              </a:ext>
            </a:extLst>
          </p:cNvPr>
          <p:cNvSpPr/>
          <p:nvPr/>
        </p:nvSpPr>
        <p:spPr>
          <a:xfrm>
            <a:off x="10437752" y="7149227"/>
            <a:ext cx="1796645" cy="157636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1">
              <a:lumMod val="75000"/>
              <a:alpha val="34640"/>
            </a:schemeClr>
          </a:solidFill>
          <a:ln>
            <a:noFill/>
          </a:ln>
        </p:spPr>
        <p:txBody>
          <a:bodyPr spcFirstLastPara="1" wrap="square" lIns="182850" tIns="182850" rIns="182850" bIns="182850" anchor="ctr" anchorCtr="0">
            <a:noAutofit/>
          </a:bodyPr>
          <a:lstStyle/>
          <a:p>
            <a:endParaRPr sz="2800"/>
          </a:p>
        </p:txBody>
      </p:sp>
      <p:sp>
        <p:nvSpPr>
          <p:cNvPr id="138" name="Google Shape;514;p34">
            <a:extLst>
              <a:ext uri="{FF2B5EF4-FFF2-40B4-BE49-F238E27FC236}">
                <a16:creationId xmlns:a16="http://schemas.microsoft.com/office/drawing/2014/main" id="{12A43E51-FCAC-4022-0C9D-8D0A550805E5}"/>
              </a:ext>
            </a:extLst>
          </p:cNvPr>
          <p:cNvSpPr/>
          <p:nvPr/>
        </p:nvSpPr>
        <p:spPr>
          <a:xfrm flipH="1">
            <a:off x="10624207" y="7258833"/>
            <a:ext cx="914307" cy="1264611"/>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182850" tIns="182850" rIns="182850" bIns="182850" anchor="ctr" anchorCtr="0">
            <a:noAutofit/>
          </a:bodyPr>
          <a:lstStyle/>
          <a:p>
            <a:endParaRPr sz="2800" dirty="0"/>
          </a:p>
        </p:txBody>
      </p:sp>
      <p:sp>
        <p:nvSpPr>
          <p:cNvPr id="139" name="Google Shape;524;p34">
            <a:extLst>
              <a:ext uri="{FF2B5EF4-FFF2-40B4-BE49-F238E27FC236}">
                <a16:creationId xmlns:a16="http://schemas.microsoft.com/office/drawing/2014/main" id="{EC35EA9C-A1ED-24E3-502A-D8A79B1D2CF9}"/>
              </a:ext>
            </a:extLst>
          </p:cNvPr>
          <p:cNvSpPr txBox="1">
            <a:spLocks/>
          </p:cNvSpPr>
          <p:nvPr/>
        </p:nvSpPr>
        <p:spPr>
          <a:xfrm>
            <a:off x="10760683" y="7411233"/>
            <a:ext cx="1091299" cy="1145400"/>
          </a:xfrm>
          <a:prstGeom prst="rect">
            <a:avLst/>
          </a:prstGeom>
        </p:spPr>
        <p:txBody>
          <a:bodyPr spcFirstLastPara="1" wrap="square" lIns="182850" tIns="182850" rIns="182850" bIns="182850"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r>
              <a:rPr lang="en" sz="48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rPr>
              <a:t>06</a:t>
            </a:r>
            <a:endParaRPr lang="en" sz="36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endParaRPr>
          </a:p>
        </p:txBody>
      </p:sp>
      <p:sp>
        <p:nvSpPr>
          <p:cNvPr id="142" name="Rectangle 141">
            <a:extLst>
              <a:ext uri="{FF2B5EF4-FFF2-40B4-BE49-F238E27FC236}">
                <a16:creationId xmlns:a16="http://schemas.microsoft.com/office/drawing/2014/main" id="{42AB335D-0991-3493-ADEF-554A1CA0682E}"/>
              </a:ext>
            </a:extLst>
          </p:cNvPr>
          <p:cNvSpPr/>
          <p:nvPr/>
        </p:nvSpPr>
        <p:spPr>
          <a:xfrm>
            <a:off x="3061032" y="3670727"/>
            <a:ext cx="34747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3" name="Rectangle 142">
            <a:extLst>
              <a:ext uri="{FF2B5EF4-FFF2-40B4-BE49-F238E27FC236}">
                <a16:creationId xmlns:a16="http://schemas.microsoft.com/office/drawing/2014/main" id="{761B39E3-FD71-5201-F203-D3E6C0FE05D9}"/>
              </a:ext>
            </a:extLst>
          </p:cNvPr>
          <p:cNvSpPr/>
          <p:nvPr/>
        </p:nvSpPr>
        <p:spPr>
          <a:xfrm>
            <a:off x="3028948" y="5937677"/>
            <a:ext cx="34747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4" name="Rectangle 143">
            <a:extLst>
              <a:ext uri="{FF2B5EF4-FFF2-40B4-BE49-F238E27FC236}">
                <a16:creationId xmlns:a16="http://schemas.microsoft.com/office/drawing/2014/main" id="{6DDA2648-C49F-D238-8A7B-3FF1C58FDB0B}"/>
              </a:ext>
            </a:extLst>
          </p:cNvPr>
          <p:cNvSpPr/>
          <p:nvPr/>
        </p:nvSpPr>
        <p:spPr>
          <a:xfrm>
            <a:off x="3047998" y="8604677"/>
            <a:ext cx="34747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5" name="Google Shape;522;p34">
            <a:extLst>
              <a:ext uri="{FF2B5EF4-FFF2-40B4-BE49-F238E27FC236}">
                <a16:creationId xmlns:a16="http://schemas.microsoft.com/office/drawing/2014/main" id="{A2A7BABE-D694-07D1-2E88-57B9153FE220}"/>
              </a:ext>
            </a:extLst>
          </p:cNvPr>
          <p:cNvSpPr txBox="1">
            <a:spLocks/>
          </p:cNvSpPr>
          <p:nvPr/>
        </p:nvSpPr>
        <p:spPr>
          <a:xfrm>
            <a:off x="11869160" y="2780767"/>
            <a:ext cx="3585854" cy="1145400"/>
          </a:xfrm>
          <a:prstGeom prst="rect">
            <a:avLst/>
          </a:prstGeom>
        </p:spPr>
        <p:txBody>
          <a:bodyPr spcFirstLastPara="1" wrap="square" lIns="182850" tIns="182850" rIns="182850" bIns="182850" anchor="t" anchorCtr="0">
            <a:norm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pPr algn="ctr"/>
            <a:r>
              <a:rPr lang="fr-FR" sz="3600" b="1" dirty="0"/>
              <a:t>Données</a:t>
            </a:r>
          </a:p>
        </p:txBody>
      </p:sp>
      <p:sp>
        <p:nvSpPr>
          <p:cNvPr id="146" name="Google Shape;522;p34">
            <a:extLst>
              <a:ext uri="{FF2B5EF4-FFF2-40B4-BE49-F238E27FC236}">
                <a16:creationId xmlns:a16="http://schemas.microsoft.com/office/drawing/2014/main" id="{22855DC5-CE2A-8019-7DE5-D8D9233ABB3A}"/>
              </a:ext>
            </a:extLst>
          </p:cNvPr>
          <p:cNvSpPr txBox="1">
            <a:spLocks/>
          </p:cNvSpPr>
          <p:nvPr/>
        </p:nvSpPr>
        <p:spPr>
          <a:xfrm>
            <a:off x="11742417" y="4400785"/>
            <a:ext cx="4032605" cy="1145400"/>
          </a:xfrm>
          <a:prstGeom prst="rect">
            <a:avLst/>
          </a:prstGeom>
        </p:spPr>
        <p:txBody>
          <a:bodyPr spcFirstLastPara="1" wrap="square" lIns="182850" tIns="182850" rIns="182850" bIns="182850"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pPr algn="ctr"/>
            <a:r>
              <a:rPr lang="fr-FR" sz="3600" b="1" dirty="0"/>
              <a:t>Conception de l’architecture</a:t>
            </a:r>
          </a:p>
        </p:txBody>
      </p:sp>
      <p:sp>
        <p:nvSpPr>
          <p:cNvPr id="147" name="Google Shape;522;p34">
            <a:extLst>
              <a:ext uri="{FF2B5EF4-FFF2-40B4-BE49-F238E27FC236}">
                <a16:creationId xmlns:a16="http://schemas.microsoft.com/office/drawing/2014/main" id="{825DD157-F8B9-AFBB-06C6-7840DD7270D5}"/>
              </a:ext>
            </a:extLst>
          </p:cNvPr>
          <p:cNvSpPr txBox="1">
            <a:spLocks/>
          </p:cNvSpPr>
          <p:nvPr/>
        </p:nvSpPr>
        <p:spPr>
          <a:xfrm>
            <a:off x="11685267" y="7658335"/>
            <a:ext cx="4032605" cy="1145400"/>
          </a:xfrm>
          <a:prstGeom prst="rect">
            <a:avLst/>
          </a:prstGeom>
        </p:spPr>
        <p:txBody>
          <a:bodyPr spcFirstLastPara="1" wrap="square" lIns="182850" tIns="182850" rIns="182850" bIns="182850"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pPr algn="ctr"/>
            <a:r>
              <a:rPr lang="en-GB" sz="3600" b="1" dirty="0"/>
              <a:t>Conclusion</a:t>
            </a:r>
            <a:endParaRPr lang="fr-FR" sz="3600" b="1" dirty="0"/>
          </a:p>
        </p:txBody>
      </p:sp>
      <p:sp>
        <p:nvSpPr>
          <p:cNvPr id="149" name="Rectangle 148">
            <a:extLst>
              <a:ext uri="{FF2B5EF4-FFF2-40B4-BE49-F238E27FC236}">
                <a16:creationId xmlns:a16="http://schemas.microsoft.com/office/drawing/2014/main" id="{61224A4F-3FC9-A2A8-96FB-8BD16586358F}"/>
              </a:ext>
            </a:extLst>
          </p:cNvPr>
          <p:cNvSpPr/>
          <p:nvPr/>
        </p:nvSpPr>
        <p:spPr>
          <a:xfrm>
            <a:off x="12059659" y="5822375"/>
            <a:ext cx="34747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0" name="Rectangle 149">
            <a:extLst>
              <a:ext uri="{FF2B5EF4-FFF2-40B4-BE49-F238E27FC236}">
                <a16:creationId xmlns:a16="http://schemas.microsoft.com/office/drawing/2014/main" id="{585DB924-4213-560B-FB1D-0C5DA880B83F}"/>
              </a:ext>
            </a:extLst>
          </p:cNvPr>
          <p:cNvSpPr/>
          <p:nvPr/>
        </p:nvSpPr>
        <p:spPr>
          <a:xfrm>
            <a:off x="12078709" y="8489375"/>
            <a:ext cx="34747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Rectangle 1">
            <a:extLst>
              <a:ext uri="{FF2B5EF4-FFF2-40B4-BE49-F238E27FC236}">
                <a16:creationId xmlns:a16="http://schemas.microsoft.com/office/drawing/2014/main" id="{25BEBDE1-A47B-46EF-EFD5-A950AEFDFC17}"/>
              </a:ext>
            </a:extLst>
          </p:cNvPr>
          <p:cNvSpPr/>
          <p:nvPr/>
        </p:nvSpPr>
        <p:spPr>
          <a:xfrm>
            <a:off x="11858264" y="3711872"/>
            <a:ext cx="347472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254324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4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4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p:bldP spid="103" grpId="0"/>
      <p:bldP spid="116" grpId="0" animBg="1"/>
      <p:bldP spid="118" grpId="0" animBg="1"/>
      <p:bldP spid="119" grpId="0"/>
      <p:bldP spid="126" grpId="0"/>
      <p:bldP spid="127" grpId="0"/>
      <p:bldP spid="128" grpId="0" animBg="1"/>
      <p:bldP spid="129" grpId="0" animBg="1"/>
      <p:bldP spid="130" grpId="0"/>
      <p:bldP spid="142" grpId="0" animBg="1"/>
      <p:bldP spid="143" grpId="0" animBg="1"/>
      <p:bldP spid="145" grpId="0"/>
      <p:bldP spid="146" grpId="0"/>
      <p:bldP spid="149" grpId="0" animBg="1"/>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74754" y="85926"/>
            <a:ext cx="16474946" cy="1040670"/>
          </a:xfrm>
          <a:prstGeom prst="rect">
            <a:avLst/>
          </a:prstGeom>
        </p:spPr>
        <p:txBody>
          <a:bodyPr wrap="square" lIns="0" tIns="0" rIns="0" bIns="0" rtlCol="0" anchor="t">
            <a:spAutoFit/>
          </a:bodyPr>
          <a:lstStyle/>
          <a:p>
            <a:pPr marL="0" lvl="0" indent="0">
              <a:lnSpc>
                <a:spcPts val="8717"/>
              </a:lnSpc>
              <a:spcBef>
                <a:spcPct val="0"/>
              </a:spcBef>
            </a:pPr>
            <a:r>
              <a:rPr lang="en-US" sz="6000" u="none" dirty="0" err="1">
                <a:solidFill>
                  <a:schemeClr val="accent3">
                    <a:lumMod val="50000"/>
                  </a:schemeClr>
                </a:solidFill>
                <a:latin typeface="Fira Sans Medium Bold"/>
              </a:rPr>
              <a:t>Contexte</a:t>
            </a:r>
            <a:endParaRPr lang="en-US" sz="6000" u="none" dirty="0">
              <a:solidFill>
                <a:schemeClr val="accent3">
                  <a:lumMod val="50000"/>
                </a:schemeClr>
              </a:solidFill>
              <a:latin typeface="Fira Sans Medium Bold"/>
            </a:endParaRPr>
          </a:p>
        </p:txBody>
      </p:sp>
      <p:pic>
        <p:nvPicPr>
          <p:cNvPr id="3" name="Image 2">
            <a:extLst>
              <a:ext uri="{FF2B5EF4-FFF2-40B4-BE49-F238E27FC236}">
                <a16:creationId xmlns:a16="http://schemas.microsoft.com/office/drawing/2014/main" id="{C7148985-4BCF-9579-B06F-EFA84F03301C}"/>
              </a:ext>
            </a:extLst>
          </p:cNvPr>
          <p:cNvPicPr>
            <a:picLocks noChangeAspect="1"/>
          </p:cNvPicPr>
          <p:nvPr/>
        </p:nvPicPr>
        <p:blipFill>
          <a:blip r:embed="rId3"/>
          <a:stretch>
            <a:fillRect/>
          </a:stretch>
        </p:blipFill>
        <p:spPr>
          <a:xfrm rot="5400000">
            <a:off x="9009652" y="1307619"/>
            <a:ext cx="260866" cy="17571928"/>
          </a:xfrm>
          <a:prstGeom prst="rect">
            <a:avLst/>
          </a:prstGeom>
        </p:spPr>
      </p:pic>
      <p:sp>
        <p:nvSpPr>
          <p:cNvPr id="13" name="ZoneTexte 12">
            <a:extLst>
              <a:ext uri="{FF2B5EF4-FFF2-40B4-BE49-F238E27FC236}">
                <a16:creationId xmlns:a16="http://schemas.microsoft.com/office/drawing/2014/main" id="{7838E95B-829F-55A4-4907-9C773F04BB71}"/>
              </a:ext>
            </a:extLst>
          </p:cNvPr>
          <p:cNvSpPr txBox="1"/>
          <p:nvPr/>
        </p:nvSpPr>
        <p:spPr>
          <a:xfrm>
            <a:off x="1173227" y="3550633"/>
            <a:ext cx="16474946" cy="6186309"/>
          </a:xfrm>
          <a:prstGeom prst="rect">
            <a:avLst/>
          </a:prstGeom>
          <a:noFill/>
        </p:spPr>
        <p:txBody>
          <a:bodyPr wrap="square">
            <a:spAutoFit/>
          </a:bodyPr>
          <a:lstStyle/>
          <a:p>
            <a:r>
              <a:rPr lang="fr-FR" sz="4400" b="0" i="0" dirty="0">
                <a:solidFill>
                  <a:srgbClr val="374151"/>
                </a:solidFill>
                <a:effectLst/>
                <a:latin typeface="Söhne"/>
              </a:rPr>
              <a:t>Afin de se préparer efficacement et d'anticiper les éventuelles pandémies futures, il est nécessaire de réaliser des analyses </a:t>
            </a:r>
            <a:r>
              <a:rPr lang="fr-FR" sz="4400" b="0" i="0" dirty="0" err="1">
                <a:solidFill>
                  <a:srgbClr val="374151"/>
                </a:solidFill>
                <a:effectLst/>
                <a:latin typeface="Söhne"/>
              </a:rPr>
              <a:t>post-pandémiques</a:t>
            </a:r>
            <a:r>
              <a:rPr lang="fr-FR" sz="4400" b="0" i="0" dirty="0">
                <a:solidFill>
                  <a:srgbClr val="374151"/>
                </a:solidFill>
                <a:effectLst/>
                <a:latin typeface="Söhne"/>
              </a:rPr>
              <a:t> à différents niveaux, en prenant en compte des intervalles de temps et des moments différents.</a:t>
            </a:r>
          </a:p>
          <a:p>
            <a:endParaRPr lang="fr-FR" sz="4400" dirty="0">
              <a:solidFill>
                <a:srgbClr val="374151"/>
              </a:solidFill>
              <a:latin typeface="Söhne"/>
            </a:endParaRPr>
          </a:p>
          <a:p>
            <a:r>
              <a:rPr lang="fr-FR" sz="4400" b="0" i="0" dirty="0">
                <a:solidFill>
                  <a:srgbClr val="374151"/>
                </a:solidFill>
                <a:effectLst/>
                <a:latin typeface="Söhne"/>
              </a:rPr>
              <a:t> Ces analyses permettront de mieux comprendre les impacts de la pandémie, d'identifier les bonnes pratiques et les leçons apprises, </a:t>
            </a:r>
          </a:p>
          <a:p>
            <a:r>
              <a:rPr lang="fr-FR" sz="4400" b="0" i="0" dirty="0">
                <a:solidFill>
                  <a:srgbClr val="374151"/>
                </a:solidFill>
                <a:effectLst/>
                <a:latin typeface="Söhne"/>
              </a:rPr>
              <a:t>et de mettre en place des mesures de prévention et d'intervention plus efficaces en cas de nouvelle crise sanitaire.</a:t>
            </a:r>
            <a:endParaRPr lang="fr-FR" sz="3600" dirty="0"/>
          </a:p>
        </p:txBody>
      </p:sp>
      <p:sp>
        <p:nvSpPr>
          <p:cNvPr id="4" name="ZoneTexte 3">
            <a:extLst>
              <a:ext uri="{FF2B5EF4-FFF2-40B4-BE49-F238E27FC236}">
                <a16:creationId xmlns:a16="http://schemas.microsoft.com/office/drawing/2014/main" id="{4145FADC-7DA0-08D6-5DEC-4859F4CE7813}"/>
              </a:ext>
            </a:extLst>
          </p:cNvPr>
          <p:cNvSpPr txBox="1"/>
          <p:nvPr/>
        </p:nvSpPr>
        <p:spPr>
          <a:xfrm>
            <a:off x="1173226" y="1684437"/>
            <a:ext cx="16009873" cy="1323439"/>
          </a:xfrm>
          <a:prstGeom prst="rect">
            <a:avLst/>
          </a:prstGeom>
          <a:noFill/>
        </p:spPr>
        <p:txBody>
          <a:bodyPr wrap="square">
            <a:spAutoFit/>
          </a:bodyPr>
          <a:lstStyle/>
          <a:p>
            <a:r>
              <a:rPr lang="fr-FR" sz="4000" b="0" i="0" dirty="0">
                <a:solidFill>
                  <a:srgbClr val="374151"/>
                </a:solidFill>
                <a:effectLst/>
                <a:latin typeface="Söhne"/>
              </a:rPr>
              <a:t>La pandémie de Covid-19 a été l'un des événements les plus difficiles et étendus auxquels le monde ait jamais été confronté</a:t>
            </a:r>
            <a:endParaRPr lang="fr-FR" sz="4000" dirty="0"/>
          </a:p>
        </p:txBody>
      </p:sp>
      <p:grpSp>
        <p:nvGrpSpPr>
          <p:cNvPr id="7" name="Google Shape;518;p34">
            <a:extLst>
              <a:ext uri="{FF2B5EF4-FFF2-40B4-BE49-F238E27FC236}">
                <a16:creationId xmlns:a16="http://schemas.microsoft.com/office/drawing/2014/main" id="{3AC9C48D-F763-3B3F-173C-C859687827EA}"/>
              </a:ext>
            </a:extLst>
          </p:cNvPr>
          <p:cNvGrpSpPr/>
          <p:nvPr/>
        </p:nvGrpSpPr>
        <p:grpSpPr>
          <a:xfrm>
            <a:off x="16491355" y="62983"/>
            <a:ext cx="1796645" cy="1576367"/>
            <a:chOff x="2392808" y="880573"/>
            <a:chExt cx="757755" cy="672247"/>
          </a:xfrm>
        </p:grpSpPr>
        <p:sp>
          <p:nvSpPr>
            <p:cNvPr id="9" name="Google Shape;519;p34">
              <a:extLst>
                <a:ext uri="{FF2B5EF4-FFF2-40B4-BE49-F238E27FC236}">
                  <a16:creationId xmlns:a16="http://schemas.microsoft.com/office/drawing/2014/main" id="{D454BA90-AF2C-7EBE-E83E-2311E1F49157}"/>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1">
                <a:lumMod val="75000"/>
                <a:alpha val="34640"/>
              </a:schemeClr>
            </a:solidFill>
            <a:ln>
              <a:noFill/>
            </a:ln>
          </p:spPr>
          <p:txBody>
            <a:bodyPr spcFirstLastPara="1" wrap="square" lIns="182850" tIns="182850" rIns="182850" bIns="182850" anchor="ctr" anchorCtr="0">
              <a:noAutofit/>
            </a:bodyPr>
            <a:lstStyle/>
            <a:p>
              <a:endParaRPr sz="2800"/>
            </a:p>
          </p:txBody>
        </p:sp>
        <p:sp>
          <p:nvSpPr>
            <p:cNvPr id="10" name="Google Shape;520;p34">
              <a:extLst>
                <a:ext uri="{FF2B5EF4-FFF2-40B4-BE49-F238E27FC236}">
                  <a16:creationId xmlns:a16="http://schemas.microsoft.com/office/drawing/2014/main" id="{1D66B36A-F3AB-6C0B-4FC9-E68ED32292BD}"/>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182850" tIns="182850" rIns="182850" bIns="182850" anchor="ctr" anchorCtr="0">
              <a:noAutofit/>
            </a:bodyPr>
            <a:lstStyle/>
            <a:p>
              <a:endParaRPr sz="2800"/>
            </a:p>
          </p:txBody>
        </p:sp>
      </p:grpSp>
      <p:sp>
        <p:nvSpPr>
          <p:cNvPr id="11" name="Google Shape;524;p34">
            <a:extLst>
              <a:ext uri="{FF2B5EF4-FFF2-40B4-BE49-F238E27FC236}">
                <a16:creationId xmlns:a16="http://schemas.microsoft.com/office/drawing/2014/main" id="{EE9B1E6A-1B18-47F6-0C22-D1C2B64FC6E0}"/>
              </a:ext>
            </a:extLst>
          </p:cNvPr>
          <p:cNvSpPr txBox="1">
            <a:spLocks/>
          </p:cNvSpPr>
          <p:nvPr/>
        </p:nvSpPr>
        <p:spPr>
          <a:xfrm>
            <a:off x="16814286" y="324989"/>
            <a:ext cx="1091299" cy="1145400"/>
          </a:xfrm>
          <a:prstGeom prst="rect">
            <a:avLst/>
          </a:prstGeom>
        </p:spPr>
        <p:txBody>
          <a:bodyPr spcFirstLastPara="1" wrap="square" lIns="182850" tIns="182850" rIns="182850" bIns="182850"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r>
              <a:rPr lang="en" sz="48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rPr>
              <a:t>01</a:t>
            </a:r>
            <a:endParaRPr lang="en" sz="36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endParaRPr>
          </a:p>
        </p:txBody>
      </p:sp>
    </p:spTree>
    <p:extLst>
      <p:ext uri="{BB962C8B-B14F-4D97-AF65-F5344CB8AC3E}">
        <p14:creationId xmlns:p14="http://schemas.microsoft.com/office/powerpoint/2010/main" val="2048897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74754" y="85926"/>
            <a:ext cx="16474946" cy="1040670"/>
          </a:xfrm>
          <a:prstGeom prst="rect">
            <a:avLst/>
          </a:prstGeom>
        </p:spPr>
        <p:txBody>
          <a:bodyPr wrap="square" lIns="0" tIns="0" rIns="0" bIns="0" rtlCol="0" anchor="t">
            <a:spAutoFit/>
          </a:bodyPr>
          <a:lstStyle/>
          <a:p>
            <a:pPr marL="0" lvl="0" indent="0">
              <a:lnSpc>
                <a:spcPts val="8717"/>
              </a:lnSpc>
              <a:spcBef>
                <a:spcPct val="0"/>
              </a:spcBef>
            </a:pPr>
            <a:r>
              <a:rPr lang="en-US" sz="6000" u="none" dirty="0">
                <a:solidFill>
                  <a:schemeClr val="accent3">
                    <a:lumMod val="50000"/>
                  </a:schemeClr>
                </a:solidFill>
                <a:latin typeface="Fira Sans Medium Bold"/>
              </a:rPr>
              <a:t>Objectif</a:t>
            </a:r>
          </a:p>
        </p:txBody>
      </p:sp>
      <p:pic>
        <p:nvPicPr>
          <p:cNvPr id="3" name="Image 2">
            <a:extLst>
              <a:ext uri="{FF2B5EF4-FFF2-40B4-BE49-F238E27FC236}">
                <a16:creationId xmlns:a16="http://schemas.microsoft.com/office/drawing/2014/main" id="{C7148985-4BCF-9579-B06F-EFA84F03301C}"/>
              </a:ext>
            </a:extLst>
          </p:cNvPr>
          <p:cNvPicPr>
            <a:picLocks noChangeAspect="1"/>
          </p:cNvPicPr>
          <p:nvPr/>
        </p:nvPicPr>
        <p:blipFill>
          <a:blip r:embed="rId3"/>
          <a:stretch>
            <a:fillRect/>
          </a:stretch>
        </p:blipFill>
        <p:spPr>
          <a:xfrm rot="5400000">
            <a:off x="9009652" y="1307619"/>
            <a:ext cx="260866" cy="17571928"/>
          </a:xfrm>
          <a:prstGeom prst="rect">
            <a:avLst/>
          </a:prstGeom>
        </p:spPr>
      </p:pic>
      <p:sp>
        <p:nvSpPr>
          <p:cNvPr id="14" name="ZoneTexte 13">
            <a:extLst>
              <a:ext uri="{FF2B5EF4-FFF2-40B4-BE49-F238E27FC236}">
                <a16:creationId xmlns:a16="http://schemas.microsoft.com/office/drawing/2014/main" id="{50126857-A791-22E1-06E6-59FFFC5668FB}"/>
              </a:ext>
            </a:extLst>
          </p:cNvPr>
          <p:cNvSpPr txBox="1"/>
          <p:nvPr/>
        </p:nvSpPr>
        <p:spPr>
          <a:xfrm>
            <a:off x="1426840" y="1463480"/>
            <a:ext cx="16251560" cy="8894743"/>
          </a:xfrm>
          <a:prstGeom prst="rect">
            <a:avLst/>
          </a:prstGeom>
          <a:noFill/>
        </p:spPr>
        <p:txBody>
          <a:bodyPr wrap="square">
            <a:spAutoFit/>
          </a:bodyPr>
          <a:lstStyle/>
          <a:p>
            <a:r>
              <a:rPr lang="en-GB" sz="2400" dirty="0"/>
              <a:t>Pour se faire, on a </a:t>
            </a:r>
            <a:r>
              <a:rPr lang="en-GB" sz="2400" dirty="0" err="1"/>
              <a:t>intêret</a:t>
            </a:r>
            <a:r>
              <a:rPr lang="en-GB" sz="2400" dirty="0"/>
              <a:t> à </a:t>
            </a:r>
            <a:r>
              <a:rPr lang="en-GB" sz="2400" dirty="0" err="1"/>
              <a:t>etudier</a:t>
            </a:r>
            <a:r>
              <a:rPr lang="en-GB" sz="2400" dirty="0"/>
              <a:t> la propagation du covid-19 à </a:t>
            </a:r>
            <a:r>
              <a:rPr lang="en-GB" sz="2400" dirty="0" err="1"/>
              <a:t>plusieurs</a:t>
            </a:r>
            <a:r>
              <a:rPr lang="en-GB" sz="2400" dirty="0"/>
              <a:t> echelle; Mondiale, </a:t>
            </a:r>
            <a:r>
              <a:rPr lang="en-GB" sz="2400" dirty="0" err="1"/>
              <a:t>nationale</a:t>
            </a:r>
            <a:r>
              <a:rPr lang="en-GB" sz="2400" dirty="0"/>
              <a:t>, </a:t>
            </a:r>
            <a:r>
              <a:rPr lang="en-GB" sz="2400" dirty="0" err="1"/>
              <a:t>régionale</a:t>
            </a:r>
            <a:r>
              <a:rPr lang="en-GB" sz="2400" dirty="0"/>
              <a:t> et </a:t>
            </a:r>
            <a:r>
              <a:rPr lang="en-GB" sz="2400" dirty="0" err="1"/>
              <a:t>même</a:t>
            </a:r>
            <a:r>
              <a:rPr lang="en-GB" sz="2400" dirty="0"/>
              <a:t> </a:t>
            </a:r>
            <a:r>
              <a:rPr lang="en-GB" sz="2400" dirty="0" err="1"/>
              <a:t>dépatementale</a:t>
            </a:r>
            <a:r>
              <a:rPr lang="en-GB" sz="2400" dirty="0"/>
              <a:t>. </a:t>
            </a:r>
            <a:r>
              <a:rPr lang="en-GB" sz="2400" dirty="0" err="1"/>
              <a:t>En</a:t>
            </a:r>
            <a:r>
              <a:rPr lang="en-GB" sz="2400" dirty="0"/>
              <a:t> des </a:t>
            </a:r>
            <a:r>
              <a:rPr lang="en-GB" sz="2400" dirty="0" err="1"/>
              <a:t>différents</a:t>
            </a:r>
            <a:r>
              <a:rPr lang="en-GB" sz="2400" dirty="0"/>
              <a:t> moments pour </a:t>
            </a:r>
            <a:r>
              <a:rPr lang="en-GB" sz="2400" dirty="0" err="1"/>
              <a:t>évaluer</a:t>
            </a:r>
            <a:r>
              <a:rPr lang="en-GB" sz="2400" dirty="0"/>
              <a:t> </a:t>
            </a:r>
            <a:r>
              <a:rPr lang="en-GB" sz="2400" dirty="0" err="1"/>
              <a:t>l’impact</a:t>
            </a:r>
            <a:r>
              <a:rPr lang="en-GB" sz="2400" dirty="0"/>
              <a:t> de </a:t>
            </a:r>
            <a:r>
              <a:rPr lang="en-GB" sz="2400" dirty="0" err="1"/>
              <a:t>plusieurs</a:t>
            </a:r>
            <a:r>
              <a:rPr lang="en-GB" sz="2400" dirty="0"/>
              <a:t> </a:t>
            </a:r>
            <a:r>
              <a:rPr lang="en-GB" sz="2400" dirty="0" err="1"/>
              <a:t>facteurs</a:t>
            </a:r>
            <a:r>
              <a:rPr lang="en-GB" sz="2400" dirty="0"/>
              <a:t>.</a:t>
            </a:r>
          </a:p>
          <a:p>
            <a:r>
              <a:rPr lang="fr-FR" sz="3200" b="0" i="0" dirty="0">
                <a:solidFill>
                  <a:srgbClr val="374151"/>
                </a:solidFill>
                <a:effectLst/>
                <a:latin typeface="Söhne"/>
              </a:rPr>
              <a:t>Afin de travailler activement sur ces questions en collaboration avec d'autres personnes ou équipes, il est essentiel de disposer d'un accès approprié aux données nécessaires. La première problématique à résoudre est donc de savoir si nous avons accès aux données pertinentes pour mener à bien ces analyses. </a:t>
            </a:r>
          </a:p>
          <a:p>
            <a:endParaRPr lang="fr-FR" sz="3200" dirty="0">
              <a:solidFill>
                <a:srgbClr val="374151"/>
              </a:solidFill>
              <a:latin typeface="Söhne"/>
            </a:endParaRPr>
          </a:p>
          <a:p>
            <a:r>
              <a:rPr lang="fr-FR" sz="3200" b="0" i="0" dirty="0">
                <a:solidFill>
                  <a:srgbClr val="374151"/>
                </a:solidFill>
                <a:effectLst/>
                <a:latin typeface="Söhne"/>
              </a:rPr>
              <a:t>Nous nous intéressons particulièrement à la propagation du Covid-19 en France, en se concentrant sur une échelle départementale. Nous souhaitons étudier les disparités de propagation éventuelles et évaluer l'effet des campagnes de vaccination et des restrictions sanitaires sur ces disparités. Cette analyse est essentielle pour comprendre les facteurs qui influencent la propagation du virus, ainsi que pour identifier les mesures les plus efficaces pour la combattre. En outre, cette étude pourrait contribuer à mieux cibler les interventions de santé publique et les campagnes de vaccination en fonction des spécificités de chaque département.</a:t>
            </a:r>
            <a:endParaRPr lang="en-GB" sz="2400" dirty="0"/>
          </a:p>
          <a:p>
            <a:endParaRPr lang="en-GB" sz="2400" dirty="0"/>
          </a:p>
          <a:p>
            <a:endParaRPr lang="en-GB" sz="2400" dirty="0"/>
          </a:p>
          <a:p>
            <a:endParaRPr lang="en-GB" sz="2400" dirty="0"/>
          </a:p>
          <a:p>
            <a:endParaRPr lang="en-GB" sz="2400" dirty="0"/>
          </a:p>
          <a:p>
            <a:endParaRPr lang="fr-FR" sz="2400" dirty="0"/>
          </a:p>
        </p:txBody>
      </p:sp>
      <p:grpSp>
        <p:nvGrpSpPr>
          <p:cNvPr id="2" name="Google Shape;518;p34">
            <a:extLst>
              <a:ext uri="{FF2B5EF4-FFF2-40B4-BE49-F238E27FC236}">
                <a16:creationId xmlns:a16="http://schemas.microsoft.com/office/drawing/2014/main" id="{BA91C07B-21DC-9998-2555-AE900B0B2FD5}"/>
              </a:ext>
            </a:extLst>
          </p:cNvPr>
          <p:cNvGrpSpPr/>
          <p:nvPr/>
        </p:nvGrpSpPr>
        <p:grpSpPr>
          <a:xfrm>
            <a:off x="16491355" y="62983"/>
            <a:ext cx="1796645" cy="1576367"/>
            <a:chOff x="2392808" y="880573"/>
            <a:chExt cx="757755" cy="672247"/>
          </a:xfrm>
        </p:grpSpPr>
        <p:sp>
          <p:nvSpPr>
            <p:cNvPr id="4" name="Google Shape;519;p34">
              <a:extLst>
                <a:ext uri="{FF2B5EF4-FFF2-40B4-BE49-F238E27FC236}">
                  <a16:creationId xmlns:a16="http://schemas.microsoft.com/office/drawing/2014/main" id="{93651257-CEA0-A220-2A5E-C4ECE4464CE2}"/>
                </a:ext>
              </a:extLst>
            </p:cNvPr>
            <p:cNvSpPr/>
            <p:nvPr/>
          </p:nvSpPr>
          <p:spPr>
            <a:xfrm>
              <a:off x="2392808" y="880573"/>
              <a:ext cx="757755" cy="67224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1">
                <a:lumMod val="75000"/>
                <a:alpha val="34640"/>
              </a:schemeClr>
            </a:solidFill>
            <a:ln>
              <a:noFill/>
            </a:ln>
          </p:spPr>
          <p:txBody>
            <a:bodyPr spcFirstLastPara="1" wrap="square" lIns="182850" tIns="182850" rIns="182850" bIns="182850" anchor="ctr" anchorCtr="0">
              <a:noAutofit/>
            </a:bodyPr>
            <a:lstStyle/>
            <a:p>
              <a:endParaRPr sz="2800"/>
            </a:p>
          </p:txBody>
        </p:sp>
        <p:sp>
          <p:nvSpPr>
            <p:cNvPr id="5" name="Google Shape;520;p34">
              <a:extLst>
                <a:ext uri="{FF2B5EF4-FFF2-40B4-BE49-F238E27FC236}">
                  <a16:creationId xmlns:a16="http://schemas.microsoft.com/office/drawing/2014/main" id="{5EF3714E-3807-D8E0-7B3C-69D7C9D0853B}"/>
                </a:ext>
              </a:extLst>
            </p:cNvPr>
            <p:cNvSpPr/>
            <p:nvPr/>
          </p:nvSpPr>
          <p:spPr>
            <a:xfrm>
              <a:off x="2676957" y="942206"/>
              <a:ext cx="379862" cy="511625"/>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182850" tIns="182850" rIns="182850" bIns="182850" anchor="ctr" anchorCtr="0">
              <a:noAutofit/>
            </a:bodyPr>
            <a:lstStyle/>
            <a:p>
              <a:endParaRPr sz="2800"/>
            </a:p>
          </p:txBody>
        </p:sp>
      </p:grpSp>
      <p:sp>
        <p:nvSpPr>
          <p:cNvPr id="6" name="Google Shape;524;p34">
            <a:extLst>
              <a:ext uri="{FF2B5EF4-FFF2-40B4-BE49-F238E27FC236}">
                <a16:creationId xmlns:a16="http://schemas.microsoft.com/office/drawing/2014/main" id="{F9B9E4A2-7C83-BD58-CE1B-3B35117776D0}"/>
              </a:ext>
            </a:extLst>
          </p:cNvPr>
          <p:cNvSpPr txBox="1">
            <a:spLocks/>
          </p:cNvSpPr>
          <p:nvPr/>
        </p:nvSpPr>
        <p:spPr>
          <a:xfrm>
            <a:off x="16814286" y="324989"/>
            <a:ext cx="1091299" cy="1145400"/>
          </a:xfrm>
          <a:prstGeom prst="rect">
            <a:avLst/>
          </a:prstGeom>
        </p:spPr>
        <p:txBody>
          <a:bodyPr spcFirstLastPara="1" wrap="square" lIns="182850" tIns="182850" rIns="182850" bIns="182850"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r>
              <a:rPr lang="en" sz="48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rPr>
              <a:t>01</a:t>
            </a:r>
            <a:endParaRPr lang="en" sz="36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endParaRPr>
          </a:p>
        </p:txBody>
      </p:sp>
    </p:spTree>
    <p:extLst>
      <p:ext uri="{BB962C8B-B14F-4D97-AF65-F5344CB8AC3E}">
        <p14:creationId xmlns:p14="http://schemas.microsoft.com/office/powerpoint/2010/main" val="3451115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74754" y="85926"/>
            <a:ext cx="16474946" cy="1040670"/>
          </a:xfrm>
          <a:prstGeom prst="rect">
            <a:avLst/>
          </a:prstGeom>
        </p:spPr>
        <p:txBody>
          <a:bodyPr wrap="square" lIns="0" tIns="0" rIns="0" bIns="0" rtlCol="0" anchor="t">
            <a:spAutoFit/>
          </a:bodyPr>
          <a:lstStyle/>
          <a:p>
            <a:pPr marL="0" lvl="0" indent="0">
              <a:lnSpc>
                <a:spcPts val="8717"/>
              </a:lnSpc>
              <a:spcBef>
                <a:spcPct val="0"/>
              </a:spcBef>
            </a:pPr>
            <a:r>
              <a:rPr lang="en-US" sz="6000" u="none" dirty="0" err="1">
                <a:solidFill>
                  <a:schemeClr val="accent3">
                    <a:lumMod val="50000"/>
                  </a:schemeClr>
                </a:solidFill>
                <a:latin typeface="Fira Sans Medium Bold"/>
              </a:rPr>
              <a:t>Données</a:t>
            </a:r>
            <a:r>
              <a:rPr lang="en-US" sz="6000" u="none" dirty="0">
                <a:solidFill>
                  <a:schemeClr val="accent3">
                    <a:lumMod val="50000"/>
                  </a:schemeClr>
                </a:solidFill>
                <a:latin typeface="Fira Sans Medium Bold"/>
              </a:rPr>
              <a:t>: </a:t>
            </a:r>
            <a:r>
              <a:rPr lang="en-US" sz="4400" u="none" dirty="0">
                <a:solidFill>
                  <a:schemeClr val="accent3">
                    <a:lumMod val="50000"/>
                  </a:schemeClr>
                </a:solidFill>
                <a:latin typeface="Fira Sans Medium Bold"/>
              </a:rPr>
              <a:t>source –</a:t>
            </a:r>
            <a:r>
              <a:rPr lang="en-US" sz="4400" u="none" dirty="0" err="1">
                <a:solidFill>
                  <a:schemeClr val="accent3">
                    <a:lumMod val="50000"/>
                  </a:schemeClr>
                </a:solidFill>
                <a:latin typeface="Fira Sans Medium Bold"/>
              </a:rPr>
              <a:t>producteur</a:t>
            </a:r>
            <a:r>
              <a:rPr lang="en-US" sz="4400" u="none" dirty="0">
                <a:solidFill>
                  <a:schemeClr val="accent3">
                    <a:lumMod val="50000"/>
                  </a:schemeClr>
                </a:solidFill>
                <a:latin typeface="Fira Sans Medium Bold"/>
              </a:rPr>
              <a:t> -population </a:t>
            </a:r>
            <a:endParaRPr lang="en-US" sz="6000" u="none" dirty="0">
              <a:solidFill>
                <a:schemeClr val="accent3">
                  <a:lumMod val="50000"/>
                </a:schemeClr>
              </a:solidFill>
              <a:latin typeface="Fira Sans Medium Bold"/>
            </a:endParaRPr>
          </a:p>
        </p:txBody>
      </p:sp>
      <p:pic>
        <p:nvPicPr>
          <p:cNvPr id="3" name="Image 2">
            <a:extLst>
              <a:ext uri="{FF2B5EF4-FFF2-40B4-BE49-F238E27FC236}">
                <a16:creationId xmlns:a16="http://schemas.microsoft.com/office/drawing/2014/main" id="{C7148985-4BCF-9579-B06F-EFA84F03301C}"/>
              </a:ext>
            </a:extLst>
          </p:cNvPr>
          <p:cNvPicPr>
            <a:picLocks noChangeAspect="1"/>
          </p:cNvPicPr>
          <p:nvPr/>
        </p:nvPicPr>
        <p:blipFill>
          <a:blip r:embed="rId3"/>
          <a:stretch>
            <a:fillRect/>
          </a:stretch>
        </p:blipFill>
        <p:spPr>
          <a:xfrm rot="5400000">
            <a:off x="9009652" y="1307619"/>
            <a:ext cx="260866" cy="17571928"/>
          </a:xfrm>
          <a:prstGeom prst="rect">
            <a:avLst/>
          </a:prstGeom>
        </p:spPr>
      </p:pic>
      <p:sp>
        <p:nvSpPr>
          <p:cNvPr id="6" name="ZoneTexte 5">
            <a:extLst>
              <a:ext uri="{FF2B5EF4-FFF2-40B4-BE49-F238E27FC236}">
                <a16:creationId xmlns:a16="http://schemas.microsoft.com/office/drawing/2014/main" id="{23782582-97F5-4C7B-7A1C-9C7004FCBF80}"/>
              </a:ext>
            </a:extLst>
          </p:cNvPr>
          <p:cNvSpPr txBox="1"/>
          <p:nvPr/>
        </p:nvSpPr>
        <p:spPr>
          <a:xfrm>
            <a:off x="354121" y="1283368"/>
            <a:ext cx="15776407" cy="2176750"/>
          </a:xfrm>
          <a:prstGeom prst="rect">
            <a:avLst/>
          </a:prstGeom>
          <a:noFill/>
        </p:spPr>
        <p:txBody>
          <a:bodyPr wrap="square">
            <a:spAutoFit/>
          </a:bodyPr>
          <a:lstStyle/>
          <a:p>
            <a:pPr marL="0" marR="0">
              <a:lnSpc>
                <a:spcPct val="107000"/>
              </a:lnSpc>
              <a:spcBef>
                <a:spcPts val="0"/>
              </a:spcBef>
              <a:spcAft>
                <a:spcPts val="800"/>
              </a:spcAft>
            </a:pPr>
            <a:r>
              <a:rPr lang="fr-FR" sz="3200" dirty="0">
                <a:effectLst/>
                <a:latin typeface="Calibri" panose="020F0502020204030204" pitchFamily="34" charset="0"/>
                <a:ea typeface="Calibri" panose="020F0502020204030204" pitchFamily="34" charset="0"/>
                <a:cs typeface="Arial" panose="020B0604020202020204" pitchFamily="34" charset="0"/>
              </a:rPr>
              <a:t>principalement récoltées auprès de trois sources : le ministère des Solidarités et de la Santé, La Santé Publique France et l’INSEE. Outre les informations démographiques récoltées ou produites pour l'année 2021, il s'agit de données quotidiennes sur les variables liées aux thèmes en question.</a:t>
            </a:r>
          </a:p>
        </p:txBody>
      </p:sp>
      <p:sp>
        <p:nvSpPr>
          <p:cNvPr id="11" name="ZoneTexte 10">
            <a:extLst>
              <a:ext uri="{FF2B5EF4-FFF2-40B4-BE49-F238E27FC236}">
                <a16:creationId xmlns:a16="http://schemas.microsoft.com/office/drawing/2014/main" id="{4B229BE2-414B-380A-A00A-996870F81F6D}"/>
              </a:ext>
            </a:extLst>
          </p:cNvPr>
          <p:cNvSpPr txBox="1"/>
          <p:nvPr/>
        </p:nvSpPr>
        <p:spPr>
          <a:xfrm>
            <a:off x="507981" y="3616890"/>
            <a:ext cx="12294268" cy="6494085"/>
          </a:xfrm>
          <a:prstGeom prst="rect">
            <a:avLst/>
          </a:prstGeom>
          <a:noFill/>
        </p:spPr>
        <p:txBody>
          <a:bodyPr wrap="square">
            <a:spAutoFit/>
          </a:bodyPr>
          <a:lstStyle/>
          <a:p>
            <a:r>
              <a:rPr lang="fr-FR" sz="3200" dirty="0"/>
              <a:t>Source 1: </a:t>
            </a:r>
            <a:r>
              <a:rPr lang="fr-FR" sz="2800" dirty="0">
                <a:solidFill>
                  <a:schemeClr val="accent1">
                    <a:lumMod val="75000"/>
                  </a:schemeClr>
                </a:solidFill>
              </a:rPr>
              <a:t>Données quotidiennes sur la propagation du covid-19 (suivi)</a:t>
            </a:r>
            <a:endParaRPr lang="fr-FR" sz="3200" dirty="0">
              <a:solidFill>
                <a:schemeClr val="accent1">
                  <a:lumMod val="75000"/>
                </a:schemeClr>
              </a:solidFill>
            </a:endParaRPr>
          </a:p>
          <a:p>
            <a:pPr marL="800100" lvl="1" indent="-342900">
              <a:buFont typeface="Tw Cen MT" panose="020B0602020104020603" pitchFamily="34" charset="0"/>
              <a:buChar char="–"/>
            </a:pPr>
            <a:r>
              <a:rPr lang="fr-FR" sz="2400" dirty="0" err="1"/>
              <a:t>Tx_incid</a:t>
            </a:r>
            <a:r>
              <a:rPr lang="fr-FR" sz="2400" dirty="0"/>
              <a:t> : le taux d’incidence. C’est le nombre de personnes testées positives.</a:t>
            </a:r>
          </a:p>
          <a:p>
            <a:pPr marL="800100" lvl="1" indent="-342900">
              <a:buFont typeface="Tw Cen MT" panose="020B0602020104020603" pitchFamily="34" charset="0"/>
              <a:buChar char="–"/>
            </a:pPr>
            <a:r>
              <a:rPr lang="fr-FR" sz="2400" dirty="0" err="1"/>
              <a:t>Tx_occ_hosp</a:t>
            </a:r>
            <a:r>
              <a:rPr lang="fr-FR" sz="2400" dirty="0"/>
              <a:t> : le taux d’occupation hospitalière pour cause de réanimation. </a:t>
            </a:r>
          </a:p>
          <a:p>
            <a:pPr marL="800100" lvl="1" indent="-342900">
              <a:buFont typeface="Tw Cen MT" panose="020B0602020104020603" pitchFamily="34" charset="0"/>
              <a:buChar char="–"/>
            </a:pPr>
            <a:r>
              <a:rPr lang="fr-FR" sz="2400" dirty="0"/>
              <a:t>Date</a:t>
            </a:r>
          </a:p>
          <a:p>
            <a:pPr marL="800100" lvl="1" indent="-342900">
              <a:buFont typeface="Tw Cen MT" panose="020B0602020104020603" pitchFamily="34" charset="0"/>
              <a:buChar char="–"/>
            </a:pPr>
            <a:r>
              <a:rPr lang="fr-FR" sz="2400" dirty="0"/>
              <a:t>Région</a:t>
            </a:r>
          </a:p>
          <a:p>
            <a:r>
              <a:rPr lang="fr-FR" sz="3200" dirty="0"/>
              <a:t>Source2: </a:t>
            </a:r>
            <a:r>
              <a:rPr lang="fr-FR" sz="2800" dirty="0">
                <a:solidFill>
                  <a:schemeClr val="accent1">
                    <a:lumMod val="75000"/>
                  </a:schemeClr>
                </a:solidFill>
              </a:rPr>
              <a:t>Données quotidiennes sur la couverture vaccinale (suivi)</a:t>
            </a:r>
          </a:p>
          <a:p>
            <a:pPr marL="800100" lvl="1" indent="-342900">
              <a:buFont typeface="Tw Cen MT" panose="020B0602020104020603" pitchFamily="34" charset="0"/>
              <a:buChar char="–"/>
            </a:pPr>
            <a:r>
              <a:rPr lang="fr-FR" sz="2800" dirty="0"/>
              <a:t>Date</a:t>
            </a:r>
          </a:p>
          <a:p>
            <a:pPr marL="800100" lvl="1" indent="-342900">
              <a:buFont typeface="Tw Cen MT" panose="020B0602020104020603" pitchFamily="34" charset="0"/>
              <a:buChar char="–"/>
            </a:pPr>
            <a:r>
              <a:rPr lang="fr-FR" sz="2800" dirty="0"/>
              <a:t>Région</a:t>
            </a:r>
          </a:p>
          <a:p>
            <a:pPr marL="800100" lvl="1" indent="-342900">
              <a:buFont typeface="Tw Cen MT" panose="020B0602020104020603" pitchFamily="34" charset="0"/>
              <a:buChar char="–"/>
            </a:pPr>
            <a:r>
              <a:rPr lang="fr-FR" sz="2800" dirty="0"/>
              <a:t>Sexe</a:t>
            </a:r>
          </a:p>
          <a:p>
            <a:pPr marL="800100" lvl="1" indent="-342900">
              <a:buFont typeface="Tw Cen MT" panose="020B0602020104020603" pitchFamily="34" charset="0"/>
              <a:buChar char="–"/>
            </a:pPr>
            <a:r>
              <a:rPr lang="fr-FR" sz="2800" dirty="0"/>
              <a:t>Couverture vaccinale de la dose2</a:t>
            </a:r>
          </a:p>
          <a:p>
            <a:pPr marL="800100" lvl="1" indent="-342900">
              <a:buFont typeface="Tw Cen MT" panose="020B0602020104020603" pitchFamily="34" charset="0"/>
              <a:buChar char="–"/>
            </a:pPr>
            <a:r>
              <a:rPr lang="fr-FR" sz="2800" dirty="0"/>
              <a:t>Couverture vaccinale de la dose3</a:t>
            </a:r>
          </a:p>
          <a:p>
            <a:pPr marL="800100" lvl="1" indent="-342900">
              <a:buFont typeface="Tw Cen MT" panose="020B0602020104020603" pitchFamily="34" charset="0"/>
              <a:buChar char="–"/>
            </a:pPr>
            <a:r>
              <a:rPr lang="fr-FR" sz="2800" dirty="0"/>
              <a:t>Densité de population</a:t>
            </a:r>
          </a:p>
          <a:p>
            <a:pPr marL="457200" lvl="1"/>
            <a:endParaRPr lang="fr-FR" sz="2800" dirty="0"/>
          </a:p>
          <a:p>
            <a:pPr marL="457200" lvl="1"/>
            <a:r>
              <a:rPr lang="fr-FR" sz="3200" dirty="0"/>
              <a:t>Source3: </a:t>
            </a:r>
            <a:r>
              <a:rPr lang="fr-FR" sz="2800" dirty="0">
                <a:solidFill>
                  <a:schemeClr val="accent1">
                    <a:lumMod val="75000"/>
                  </a:schemeClr>
                </a:solidFill>
              </a:rPr>
              <a:t>Données démographiques</a:t>
            </a:r>
          </a:p>
          <a:p>
            <a:pPr marL="800100" lvl="1" indent="-342900">
              <a:buFont typeface="Tw Cen MT" panose="020B0602020104020603" pitchFamily="34" charset="0"/>
              <a:buChar char="–"/>
            </a:pPr>
            <a:endParaRPr lang="fr-FR" sz="2800" dirty="0"/>
          </a:p>
        </p:txBody>
      </p:sp>
      <p:sp>
        <p:nvSpPr>
          <p:cNvPr id="12" name="Google Shape;519;p34">
            <a:extLst>
              <a:ext uri="{FF2B5EF4-FFF2-40B4-BE49-F238E27FC236}">
                <a16:creationId xmlns:a16="http://schemas.microsoft.com/office/drawing/2014/main" id="{1CBD09C5-46A9-5BDE-EAB3-26F3C33E1C17}"/>
              </a:ext>
            </a:extLst>
          </p:cNvPr>
          <p:cNvSpPr/>
          <p:nvPr/>
        </p:nvSpPr>
        <p:spPr>
          <a:xfrm>
            <a:off x="16519649" y="79025"/>
            <a:ext cx="1796645" cy="1576367"/>
          </a:xfrm>
          <a:custGeom>
            <a:avLst/>
            <a:gdLst/>
            <a:ahLst/>
            <a:cxnLst/>
            <a:rect l="l" t="t" r="r" b="b"/>
            <a:pathLst>
              <a:path w="31929" h="28326" extrusionOk="0">
                <a:moveTo>
                  <a:pt x="15954" y="1"/>
                </a:moveTo>
                <a:cubicBezTo>
                  <a:pt x="12875" y="1"/>
                  <a:pt x="9773" y="998"/>
                  <a:pt x="7167" y="3053"/>
                </a:cubicBezTo>
                <a:cubicBezTo>
                  <a:pt x="1036" y="7914"/>
                  <a:pt x="0" y="16822"/>
                  <a:pt x="4861" y="22953"/>
                </a:cubicBezTo>
                <a:cubicBezTo>
                  <a:pt x="7661" y="26485"/>
                  <a:pt x="11804" y="28326"/>
                  <a:pt x="15985" y="28326"/>
                </a:cubicBezTo>
                <a:cubicBezTo>
                  <a:pt x="19062" y="28326"/>
                  <a:pt x="22161" y="27328"/>
                  <a:pt x="24761" y="25273"/>
                </a:cubicBezTo>
                <a:cubicBezTo>
                  <a:pt x="30892" y="20412"/>
                  <a:pt x="31928" y="11505"/>
                  <a:pt x="27067" y="5373"/>
                </a:cubicBezTo>
                <a:cubicBezTo>
                  <a:pt x="24275" y="1842"/>
                  <a:pt x="20136" y="1"/>
                  <a:pt x="15954" y="1"/>
                </a:cubicBezTo>
                <a:close/>
              </a:path>
            </a:pathLst>
          </a:custGeom>
          <a:solidFill>
            <a:schemeClr val="accent1">
              <a:lumMod val="75000"/>
              <a:alpha val="34640"/>
            </a:schemeClr>
          </a:solidFill>
          <a:ln>
            <a:noFill/>
          </a:ln>
        </p:spPr>
        <p:txBody>
          <a:bodyPr spcFirstLastPara="1" wrap="square" lIns="182850" tIns="182850" rIns="182850" bIns="182850" anchor="ctr" anchorCtr="0">
            <a:noAutofit/>
          </a:bodyPr>
          <a:lstStyle/>
          <a:p>
            <a:endParaRPr sz="2800" dirty="0"/>
          </a:p>
        </p:txBody>
      </p:sp>
      <p:sp>
        <p:nvSpPr>
          <p:cNvPr id="13" name="Google Shape;514;p34">
            <a:extLst>
              <a:ext uri="{FF2B5EF4-FFF2-40B4-BE49-F238E27FC236}">
                <a16:creationId xmlns:a16="http://schemas.microsoft.com/office/drawing/2014/main" id="{24876D8D-B4BE-306C-F42B-F5709D64E98E}"/>
              </a:ext>
            </a:extLst>
          </p:cNvPr>
          <p:cNvSpPr/>
          <p:nvPr/>
        </p:nvSpPr>
        <p:spPr>
          <a:xfrm flipH="1">
            <a:off x="16706104" y="188631"/>
            <a:ext cx="914307" cy="1264611"/>
          </a:xfrm>
          <a:custGeom>
            <a:avLst/>
            <a:gdLst/>
            <a:ahLst/>
            <a:cxnLst/>
            <a:rect l="l" t="t" r="r" b="b"/>
            <a:pathLst>
              <a:path w="16006" h="21558" extrusionOk="0">
                <a:moveTo>
                  <a:pt x="2886" y="1"/>
                </a:moveTo>
                <a:cubicBezTo>
                  <a:pt x="2707" y="1"/>
                  <a:pt x="2527" y="28"/>
                  <a:pt x="2348" y="56"/>
                </a:cubicBezTo>
                <a:cubicBezTo>
                  <a:pt x="912" y="387"/>
                  <a:pt x="0" y="1796"/>
                  <a:pt x="290" y="3232"/>
                </a:cubicBezTo>
                <a:cubicBezTo>
                  <a:pt x="549" y="4513"/>
                  <a:pt x="1686" y="5399"/>
                  <a:pt x="2958" y="5399"/>
                </a:cubicBezTo>
                <a:cubicBezTo>
                  <a:pt x="3112" y="5399"/>
                  <a:pt x="3268" y="5386"/>
                  <a:pt x="3425" y="5359"/>
                </a:cubicBezTo>
                <a:lnTo>
                  <a:pt x="3508" y="5331"/>
                </a:lnTo>
                <a:cubicBezTo>
                  <a:pt x="4134" y="5205"/>
                  <a:pt x="4837" y="5138"/>
                  <a:pt x="5561" y="5138"/>
                </a:cubicBezTo>
                <a:cubicBezTo>
                  <a:pt x="6817" y="5138"/>
                  <a:pt x="8134" y="5340"/>
                  <a:pt x="9211" y="5787"/>
                </a:cubicBezTo>
                <a:cubicBezTo>
                  <a:pt x="10951" y="6505"/>
                  <a:pt x="12332" y="7941"/>
                  <a:pt x="12981" y="9999"/>
                </a:cubicBezTo>
                <a:cubicBezTo>
                  <a:pt x="13686" y="12029"/>
                  <a:pt x="13824" y="14349"/>
                  <a:pt x="12995" y="16434"/>
                </a:cubicBezTo>
                <a:cubicBezTo>
                  <a:pt x="12180" y="18519"/>
                  <a:pt x="10509" y="20384"/>
                  <a:pt x="8396" y="21557"/>
                </a:cubicBezTo>
                <a:cubicBezTo>
                  <a:pt x="10786" y="20757"/>
                  <a:pt x="12829" y="19168"/>
                  <a:pt x="14197" y="17042"/>
                </a:cubicBezTo>
                <a:cubicBezTo>
                  <a:pt x="15578" y="14818"/>
                  <a:pt x="16006" y="12043"/>
                  <a:pt x="15605" y="9391"/>
                </a:cubicBezTo>
                <a:cubicBezTo>
                  <a:pt x="15246" y="6491"/>
                  <a:pt x="13630" y="3881"/>
                  <a:pt x="11172" y="2279"/>
                </a:cubicBezTo>
                <a:cubicBezTo>
                  <a:pt x="8617" y="677"/>
                  <a:pt x="5952" y="14"/>
                  <a:pt x="2886" y="1"/>
                </a:cubicBezTo>
                <a:close/>
              </a:path>
            </a:pathLst>
          </a:custGeom>
          <a:solidFill>
            <a:srgbClr val="FFFFFF">
              <a:alpha val="64800"/>
            </a:srgbClr>
          </a:solidFill>
          <a:ln>
            <a:noFill/>
          </a:ln>
        </p:spPr>
        <p:txBody>
          <a:bodyPr spcFirstLastPara="1" wrap="square" lIns="182850" tIns="182850" rIns="182850" bIns="182850" anchor="ctr" anchorCtr="0">
            <a:noAutofit/>
          </a:bodyPr>
          <a:lstStyle/>
          <a:p>
            <a:endParaRPr sz="2800" dirty="0"/>
          </a:p>
        </p:txBody>
      </p:sp>
      <p:sp>
        <p:nvSpPr>
          <p:cNvPr id="14" name="Google Shape;524;p34">
            <a:extLst>
              <a:ext uri="{FF2B5EF4-FFF2-40B4-BE49-F238E27FC236}">
                <a16:creationId xmlns:a16="http://schemas.microsoft.com/office/drawing/2014/main" id="{77CCCDA5-BC27-D1C4-898B-F0B0718E7CC3}"/>
              </a:ext>
            </a:extLst>
          </p:cNvPr>
          <p:cNvSpPr txBox="1">
            <a:spLocks/>
          </p:cNvSpPr>
          <p:nvPr/>
        </p:nvSpPr>
        <p:spPr>
          <a:xfrm>
            <a:off x="16842580" y="341031"/>
            <a:ext cx="1091299" cy="1145400"/>
          </a:xfrm>
          <a:prstGeom prst="rect">
            <a:avLst/>
          </a:prstGeom>
        </p:spPr>
        <p:txBody>
          <a:bodyPr spcFirstLastPara="1" wrap="square" lIns="182850" tIns="182850" rIns="182850" bIns="182850" anchor="b"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2800" b="0" i="0" u="none" strike="noStrike" cap="none">
                <a:solidFill>
                  <a:srgbClr val="000000"/>
                </a:solidFill>
                <a:latin typeface="Arial"/>
                <a:ea typeface="Arial"/>
                <a:cs typeface="Arial"/>
                <a:sym typeface="Arial"/>
              </a:defRPr>
            </a:lvl9pPr>
          </a:lstStyle>
          <a:p>
            <a:r>
              <a:rPr lang="en" sz="48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rPr>
              <a:t>02</a:t>
            </a:r>
            <a:endParaRPr lang="en" sz="3600" b="1" dirty="0">
              <a:solidFill>
                <a:srgbClr val="D98A23"/>
              </a:solidFill>
              <a:effectLst>
                <a:outerShdw blurRad="38100" dist="38100" dir="2700000" algn="tl">
                  <a:srgbClr val="000000">
                    <a:alpha val="43137"/>
                  </a:srgbClr>
                </a:outerShdw>
              </a:effectLst>
              <a:latin typeface="Alegreya Sans SC" panose="020B0604020202020204" charset="0"/>
              <a:cs typeface="Alegreya Sans SC" panose="020B0604020202020204" charset="0"/>
            </a:endParaRPr>
          </a:p>
        </p:txBody>
      </p:sp>
    </p:spTree>
    <p:extLst>
      <p:ext uri="{BB962C8B-B14F-4D97-AF65-F5344CB8AC3E}">
        <p14:creationId xmlns:p14="http://schemas.microsoft.com/office/powerpoint/2010/main" val="1406095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8"/>
          <p:cNvSpPr txBox="1"/>
          <p:nvPr/>
        </p:nvSpPr>
        <p:spPr>
          <a:xfrm>
            <a:off x="1048428" y="663874"/>
            <a:ext cx="9964391" cy="1129348"/>
          </a:xfrm>
          <a:prstGeom prst="rect">
            <a:avLst/>
          </a:prstGeom>
        </p:spPr>
        <p:txBody>
          <a:bodyPr lIns="0" tIns="0" rIns="0" bIns="0" rtlCol="0" anchor="t">
            <a:spAutoFit/>
          </a:bodyPr>
          <a:lstStyle/>
          <a:p>
            <a:pPr marL="0" lvl="0" indent="0">
              <a:lnSpc>
                <a:spcPts val="8717"/>
              </a:lnSpc>
              <a:spcBef>
                <a:spcPct val="0"/>
              </a:spcBef>
            </a:pPr>
            <a:r>
              <a:rPr lang="en-US" sz="7900" dirty="0" err="1">
                <a:solidFill>
                  <a:schemeClr val="accent3">
                    <a:lumMod val="50000"/>
                  </a:schemeClr>
                </a:solidFill>
                <a:latin typeface="Fira Sans Medium Bold"/>
              </a:rPr>
              <a:t>Sommaire</a:t>
            </a:r>
            <a:r>
              <a:rPr lang="en-US" sz="7900" u="none" dirty="0">
                <a:solidFill>
                  <a:schemeClr val="accent3">
                    <a:lumMod val="50000"/>
                  </a:schemeClr>
                </a:solidFill>
                <a:latin typeface="Fira Sans Medium Bold"/>
              </a:rPr>
              <a:t> </a:t>
            </a:r>
          </a:p>
        </p:txBody>
      </p:sp>
      <p:grpSp>
        <p:nvGrpSpPr>
          <p:cNvPr id="13" name="Group 19"/>
          <p:cNvGrpSpPr/>
          <p:nvPr/>
        </p:nvGrpSpPr>
        <p:grpSpPr>
          <a:xfrm rot="5400000">
            <a:off x="16132834" y="-2899744"/>
            <a:ext cx="2755230" cy="6538294"/>
            <a:chOff x="0" y="0"/>
            <a:chExt cx="3673639" cy="8708059"/>
          </a:xfrm>
        </p:grpSpPr>
        <p:grpSp>
          <p:nvGrpSpPr>
            <p:cNvPr id="14" name="Group 20"/>
            <p:cNvGrpSpPr/>
            <p:nvPr/>
          </p:nvGrpSpPr>
          <p:grpSpPr>
            <a:xfrm rot="-5400000">
              <a:off x="-65231" y="4969189"/>
              <a:ext cx="3804101" cy="3673639"/>
              <a:chOff x="0" y="0"/>
              <a:chExt cx="5562879" cy="5372100"/>
            </a:xfrm>
          </p:grpSpPr>
          <p:sp>
            <p:nvSpPr>
              <p:cNvPr id="21" name="Freeform 21"/>
              <p:cNvSpPr/>
              <p:nvPr/>
            </p:nvSpPr>
            <p:spPr>
              <a:xfrm>
                <a:off x="0"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3">
                  <a:lumMod val="75000"/>
                </a:schemeClr>
              </a:solidFill>
            </p:spPr>
          </p:sp>
        </p:grpSp>
        <p:grpSp>
          <p:nvGrpSpPr>
            <p:cNvPr id="15" name="Group 22"/>
            <p:cNvGrpSpPr/>
            <p:nvPr/>
          </p:nvGrpSpPr>
          <p:grpSpPr>
            <a:xfrm rot="-5400000">
              <a:off x="-65231" y="4969189"/>
              <a:ext cx="3804101" cy="3673639"/>
              <a:chOff x="0" y="0"/>
              <a:chExt cx="5562879" cy="5372100"/>
            </a:xfrm>
          </p:grpSpPr>
          <p:sp>
            <p:nvSpPr>
              <p:cNvPr id="20" name="Freeform 23"/>
              <p:cNvSpPr/>
              <p:nvPr/>
            </p:nvSpPr>
            <p:spPr>
              <a:xfrm>
                <a:off x="0"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6">
                  <a:lumMod val="40000"/>
                  <a:lumOff val="60000"/>
                </a:schemeClr>
              </a:solidFill>
            </p:spPr>
          </p:sp>
        </p:grpSp>
        <p:grpSp>
          <p:nvGrpSpPr>
            <p:cNvPr id="16" name="Group 24"/>
            <p:cNvGrpSpPr/>
            <p:nvPr/>
          </p:nvGrpSpPr>
          <p:grpSpPr>
            <a:xfrm rot="-5400000">
              <a:off x="-65231" y="2726287"/>
              <a:ext cx="3804101" cy="3673639"/>
              <a:chOff x="-252294" y="0"/>
              <a:chExt cx="5562879" cy="5372100"/>
            </a:xfrm>
          </p:grpSpPr>
          <p:sp>
            <p:nvSpPr>
              <p:cNvPr id="19" name="Freeform 25"/>
              <p:cNvSpPr/>
              <p:nvPr/>
            </p:nvSpPr>
            <p:spPr>
              <a:xfrm>
                <a:off x="-252294"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1">
                  <a:lumMod val="60000"/>
                  <a:lumOff val="40000"/>
                </a:schemeClr>
              </a:solidFill>
            </p:spPr>
          </p:sp>
        </p:grpSp>
        <p:grpSp>
          <p:nvGrpSpPr>
            <p:cNvPr id="17" name="Group 26"/>
            <p:cNvGrpSpPr/>
            <p:nvPr/>
          </p:nvGrpSpPr>
          <p:grpSpPr>
            <a:xfrm rot="-5400000">
              <a:off x="-65231" y="65231"/>
              <a:ext cx="3804101" cy="3673639"/>
              <a:chOff x="0" y="0"/>
              <a:chExt cx="5562879" cy="5372100"/>
            </a:xfrm>
          </p:grpSpPr>
          <p:sp>
            <p:nvSpPr>
              <p:cNvPr id="18" name="Freeform 27"/>
              <p:cNvSpPr/>
              <p:nvPr/>
            </p:nvSpPr>
            <p:spPr>
              <a:xfrm>
                <a:off x="0"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2"/>
              </a:solidFill>
            </p:spPr>
          </p:sp>
        </p:grpSp>
      </p:grpSp>
      <p:grpSp>
        <p:nvGrpSpPr>
          <p:cNvPr id="2" name="Group 719">
            <a:extLst>
              <a:ext uri="{FF2B5EF4-FFF2-40B4-BE49-F238E27FC236}">
                <a16:creationId xmlns:a16="http://schemas.microsoft.com/office/drawing/2014/main" id="{82823C7F-08CA-776D-F4C4-B65E7C2944CD}"/>
              </a:ext>
            </a:extLst>
          </p:cNvPr>
          <p:cNvGrpSpPr/>
          <p:nvPr/>
        </p:nvGrpSpPr>
        <p:grpSpPr>
          <a:xfrm>
            <a:off x="2514600" y="3981450"/>
            <a:ext cx="8981125" cy="1836967"/>
            <a:chOff x="-835620" y="25775"/>
            <a:chExt cx="5005851" cy="1152963"/>
          </a:xfrm>
          <a:solidFill>
            <a:schemeClr val="accent1">
              <a:lumMod val="50000"/>
            </a:schemeClr>
          </a:solidFill>
        </p:grpSpPr>
        <p:sp>
          <p:nvSpPr>
            <p:cNvPr id="4" name="Shape 712">
              <a:extLst>
                <a:ext uri="{FF2B5EF4-FFF2-40B4-BE49-F238E27FC236}">
                  <a16:creationId xmlns:a16="http://schemas.microsoft.com/office/drawing/2014/main" id="{DBA19D43-C734-5390-219B-D03B16FDFAB5}"/>
                </a:ext>
              </a:extLst>
            </p:cNvPr>
            <p:cNvSpPr/>
            <p:nvPr/>
          </p:nvSpPr>
          <p:spPr>
            <a:xfrm flipH="1">
              <a:off x="-21759" y="192453"/>
              <a:ext cx="4191990" cy="818352"/>
            </a:xfrm>
            <a:prstGeom prst="rect">
              <a:avLst/>
            </a:prstGeom>
            <a:grpFill/>
            <a:ln w="12700" cap="flat">
              <a:noFill/>
              <a:miter lim="400000"/>
            </a:ln>
            <a:effectLst/>
          </p:spPr>
          <p:txBody>
            <a:bodyPr wrap="square" lIns="45719" tIns="45719" rIns="45719" bIns="45719" numCol="1" anchor="ctr">
              <a:noAutofit/>
            </a:bodyPr>
            <a:lstStyle/>
            <a:p>
              <a:r>
                <a:rPr lang="fr-FR" altLang="fr-FR" sz="4000" dirty="0"/>
                <a:t> </a:t>
              </a:r>
              <a:r>
                <a:rPr lang="fr-FR" altLang="fr-FR" sz="4000" b="1" dirty="0">
                  <a:solidFill>
                    <a:schemeClr val="bg1"/>
                  </a:solidFill>
                </a:rPr>
                <a:t>Données</a:t>
              </a:r>
              <a:endParaRPr lang="fr-FR" altLang="fr-FR" sz="3200" b="1" dirty="0">
                <a:solidFill>
                  <a:schemeClr val="bg1"/>
                </a:solidFill>
              </a:endParaRPr>
            </a:p>
          </p:txBody>
        </p:sp>
        <p:grpSp>
          <p:nvGrpSpPr>
            <p:cNvPr id="5" name="Group 716">
              <a:extLst>
                <a:ext uri="{FF2B5EF4-FFF2-40B4-BE49-F238E27FC236}">
                  <a16:creationId xmlns:a16="http://schemas.microsoft.com/office/drawing/2014/main" id="{A30ADF8B-4D19-19BE-D637-1C5DC621D5CF}"/>
                </a:ext>
              </a:extLst>
            </p:cNvPr>
            <p:cNvGrpSpPr/>
            <p:nvPr/>
          </p:nvGrpSpPr>
          <p:grpSpPr>
            <a:xfrm>
              <a:off x="-835620" y="25775"/>
              <a:ext cx="812894" cy="1152963"/>
              <a:chOff x="-5027581" y="25776"/>
              <a:chExt cx="812890" cy="1152960"/>
            </a:xfrm>
            <a:grpFill/>
          </p:grpSpPr>
          <p:sp>
            <p:nvSpPr>
              <p:cNvPr id="6" name="Shape 713">
                <a:extLst>
                  <a:ext uri="{FF2B5EF4-FFF2-40B4-BE49-F238E27FC236}">
                    <a16:creationId xmlns:a16="http://schemas.microsoft.com/office/drawing/2014/main" id="{53DF7793-B116-8BF3-E4FF-5D7F0BB42CCE}"/>
                  </a:ext>
                </a:extLst>
              </p:cNvPr>
              <p:cNvSpPr/>
              <p:nvPr/>
            </p:nvSpPr>
            <p:spPr>
              <a:xfrm flipH="1">
                <a:off x="-5027581" y="191433"/>
                <a:ext cx="402284" cy="986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7922"/>
                    </a:lnTo>
                    <a:lnTo>
                      <a:pt x="21600" y="0"/>
                    </a:lnTo>
                    <a:lnTo>
                      <a:pt x="0" y="3733"/>
                    </a:lnTo>
                    <a:lnTo>
                      <a:pt x="0" y="21600"/>
                    </a:lnTo>
                    <a:close/>
                  </a:path>
                </a:pathLst>
              </a:custGeom>
              <a:grpFill/>
              <a:ln w="15875" cap="flat">
                <a:solidFill>
                  <a:schemeClr val="bg1"/>
                </a:solidFill>
                <a:miter lim="400000"/>
              </a:ln>
              <a:effectLst/>
            </p:spPr>
            <p:txBody>
              <a:bodyPr wrap="square" lIns="45719" tIns="45719" rIns="45719" bIns="45719" numCol="1" anchor="t">
                <a:noAutofit/>
              </a:bodyPr>
              <a:lstStyle/>
              <a:p>
                <a:endParaRPr dirty="0"/>
              </a:p>
            </p:txBody>
          </p:sp>
          <p:sp>
            <p:nvSpPr>
              <p:cNvPr id="7" name="Shape 714">
                <a:extLst>
                  <a:ext uri="{FF2B5EF4-FFF2-40B4-BE49-F238E27FC236}">
                    <a16:creationId xmlns:a16="http://schemas.microsoft.com/office/drawing/2014/main" id="{BC60E03D-85B4-5716-AD98-56F54FFB2C2B}"/>
                  </a:ext>
                </a:extLst>
              </p:cNvPr>
              <p:cNvSpPr/>
              <p:nvPr/>
            </p:nvSpPr>
            <p:spPr>
              <a:xfrm flipH="1">
                <a:off x="-4629054" y="192454"/>
                <a:ext cx="402284" cy="98628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17922"/>
                    </a:lnTo>
                    <a:lnTo>
                      <a:pt x="0" y="0"/>
                    </a:lnTo>
                    <a:lnTo>
                      <a:pt x="21600" y="3733"/>
                    </a:lnTo>
                    <a:lnTo>
                      <a:pt x="21600" y="21600"/>
                    </a:lnTo>
                    <a:close/>
                  </a:path>
                </a:pathLst>
              </a:custGeom>
              <a:grpFill/>
              <a:ln w="12700" cap="flat">
                <a:solidFill>
                  <a:schemeClr val="bg1">
                    <a:lumMod val="95000"/>
                  </a:schemeClr>
                </a:solidFill>
                <a:miter lim="400000"/>
              </a:ln>
              <a:effectLst/>
            </p:spPr>
            <p:txBody>
              <a:bodyPr wrap="square" lIns="45719" tIns="45719" rIns="45719" bIns="45719" numCol="1" anchor="ctr">
                <a:noAutofit/>
              </a:bodyPr>
              <a:lstStyle/>
              <a:p>
                <a:pPr algn="ctr"/>
                <a:r>
                  <a:rPr lang="en-US" sz="3200" b="1" dirty="0">
                    <a:solidFill>
                      <a:srgbClr val="FFFFFF"/>
                    </a:solidFill>
                    <a:ea typeface="Helvetica"/>
                    <a:cs typeface="Helvetica"/>
                    <a:sym typeface="Helvetica"/>
                  </a:rPr>
                  <a:t>1</a:t>
                </a:r>
              </a:p>
            </p:txBody>
          </p:sp>
          <p:sp>
            <p:nvSpPr>
              <p:cNvPr id="9" name="Shape 715">
                <a:extLst>
                  <a:ext uri="{FF2B5EF4-FFF2-40B4-BE49-F238E27FC236}">
                    <a16:creationId xmlns:a16="http://schemas.microsoft.com/office/drawing/2014/main" id="{CBDFCED5-1EE3-A0FC-070A-BB9FA373E706}"/>
                  </a:ext>
                </a:extLst>
              </p:cNvPr>
              <p:cNvSpPr/>
              <p:nvPr/>
            </p:nvSpPr>
            <p:spPr>
              <a:xfrm flipH="1">
                <a:off x="-5019257" y="25776"/>
                <a:ext cx="804566" cy="337116"/>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0" y="10680"/>
                    </a:lnTo>
                    <a:lnTo>
                      <a:pt x="10800" y="0"/>
                    </a:lnTo>
                    <a:lnTo>
                      <a:pt x="21600" y="10680"/>
                    </a:lnTo>
                    <a:lnTo>
                      <a:pt x="10800" y="21600"/>
                    </a:lnTo>
                    <a:close/>
                  </a:path>
                </a:pathLst>
              </a:custGeom>
              <a:grpFill/>
              <a:ln w="9525" cap="flat">
                <a:noFill/>
                <a:prstDash val="solid"/>
                <a:bevel/>
              </a:ln>
              <a:effectLst/>
            </p:spPr>
            <p:txBody>
              <a:bodyPr wrap="square" lIns="45719" tIns="45719" rIns="45719" bIns="45719" numCol="1" anchor="t">
                <a:noAutofit/>
              </a:bodyPr>
              <a:lstStyle/>
              <a:p>
                <a:endParaRPr/>
              </a:p>
            </p:txBody>
          </p:sp>
        </p:grpSp>
      </p:grpSp>
      <p:grpSp>
        <p:nvGrpSpPr>
          <p:cNvPr id="10" name="Group 719">
            <a:extLst>
              <a:ext uri="{FF2B5EF4-FFF2-40B4-BE49-F238E27FC236}">
                <a16:creationId xmlns:a16="http://schemas.microsoft.com/office/drawing/2014/main" id="{F8567AD5-63A3-334F-15AC-06D88910E3EE}"/>
              </a:ext>
            </a:extLst>
          </p:cNvPr>
          <p:cNvGrpSpPr/>
          <p:nvPr/>
        </p:nvGrpSpPr>
        <p:grpSpPr>
          <a:xfrm>
            <a:off x="3169931" y="5284826"/>
            <a:ext cx="9214929" cy="1836964"/>
            <a:chOff x="-833446" y="5937"/>
            <a:chExt cx="5013636" cy="1152962"/>
          </a:xfrm>
          <a:solidFill>
            <a:schemeClr val="accent1">
              <a:lumMod val="75000"/>
            </a:schemeClr>
          </a:solidFill>
        </p:grpSpPr>
        <p:sp>
          <p:nvSpPr>
            <p:cNvPr id="22" name="Shape 712">
              <a:extLst>
                <a:ext uri="{FF2B5EF4-FFF2-40B4-BE49-F238E27FC236}">
                  <a16:creationId xmlns:a16="http://schemas.microsoft.com/office/drawing/2014/main" id="{B0A74F88-7974-210B-93DE-773B0DB07676}"/>
                </a:ext>
              </a:extLst>
            </p:cNvPr>
            <p:cNvSpPr/>
            <p:nvPr/>
          </p:nvSpPr>
          <p:spPr>
            <a:xfrm flipH="1">
              <a:off x="-11800" y="166678"/>
              <a:ext cx="4191990" cy="818352"/>
            </a:xfrm>
            <a:prstGeom prst="rect">
              <a:avLst/>
            </a:prstGeom>
            <a:grpFill/>
            <a:ln w="12700" cap="flat">
              <a:noFill/>
              <a:miter lim="400000"/>
            </a:ln>
            <a:effectLst/>
          </p:spPr>
          <p:txBody>
            <a:bodyPr wrap="square" lIns="45719" tIns="45719" rIns="45719" bIns="45719" numCol="1" anchor="ctr">
              <a:noAutofit/>
            </a:bodyPr>
            <a:lstStyle/>
            <a:p>
              <a:r>
                <a:rPr lang="fr-FR" altLang="fr-FR" sz="4000" b="1" dirty="0">
                  <a:solidFill>
                    <a:schemeClr val="bg1"/>
                  </a:solidFill>
                </a:rPr>
                <a:t>  Problématique</a:t>
              </a:r>
              <a:endParaRPr lang="fr-FR" altLang="fr-FR" sz="4400" b="1" dirty="0">
                <a:solidFill>
                  <a:schemeClr val="bg1"/>
                </a:solidFill>
              </a:endParaRPr>
            </a:p>
          </p:txBody>
        </p:sp>
        <p:grpSp>
          <p:nvGrpSpPr>
            <p:cNvPr id="23" name="Group 716">
              <a:extLst>
                <a:ext uri="{FF2B5EF4-FFF2-40B4-BE49-F238E27FC236}">
                  <a16:creationId xmlns:a16="http://schemas.microsoft.com/office/drawing/2014/main" id="{2DFC1771-7C48-8E99-5980-7A2509D7EDFF}"/>
                </a:ext>
              </a:extLst>
            </p:cNvPr>
            <p:cNvGrpSpPr/>
            <p:nvPr/>
          </p:nvGrpSpPr>
          <p:grpSpPr>
            <a:xfrm>
              <a:off x="-833446" y="5937"/>
              <a:ext cx="816370" cy="1152962"/>
              <a:chOff x="-5025406" y="5938"/>
              <a:chExt cx="816366" cy="1152959"/>
            </a:xfrm>
            <a:grpFill/>
          </p:grpSpPr>
          <p:sp>
            <p:nvSpPr>
              <p:cNvPr id="24" name="Shape 713">
                <a:extLst>
                  <a:ext uri="{FF2B5EF4-FFF2-40B4-BE49-F238E27FC236}">
                    <a16:creationId xmlns:a16="http://schemas.microsoft.com/office/drawing/2014/main" id="{0532740F-1E8C-B56D-15EF-3D2CAC76575C}"/>
                  </a:ext>
                </a:extLst>
              </p:cNvPr>
              <p:cNvSpPr/>
              <p:nvPr/>
            </p:nvSpPr>
            <p:spPr>
              <a:xfrm flipH="1">
                <a:off x="-5025405" y="172615"/>
                <a:ext cx="402284" cy="98628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7922"/>
                    </a:lnTo>
                    <a:lnTo>
                      <a:pt x="21600" y="0"/>
                    </a:lnTo>
                    <a:lnTo>
                      <a:pt x="0" y="3733"/>
                    </a:lnTo>
                    <a:lnTo>
                      <a:pt x="0" y="21600"/>
                    </a:lnTo>
                    <a:close/>
                  </a:path>
                </a:pathLst>
              </a:custGeom>
              <a:grpFill/>
              <a:ln w="15875" cap="flat">
                <a:solidFill>
                  <a:schemeClr val="bg1"/>
                </a:solidFill>
                <a:miter lim="400000"/>
              </a:ln>
              <a:effectLst/>
            </p:spPr>
            <p:txBody>
              <a:bodyPr wrap="square" lIns="45719" tIns="45719" rIns="45719" bIns="45719" numCol="1" anchor="t">
                <a:noAutofit/>
              </a:bodyPr>
              <a:lstStyle/>
              <a:p>
                <a:endParaRPr dirty="0"/>
              </a:p>
            </p:txBody>
          </p:sp>
          <p:sp>
            <p:nvSpPr>
              <p:cNvPr id="25" name="Shape 714">
                <a:extLst>
                  <a:ext uri="{FF2B5EF4-FFF2-40B4-BE49-F238E27FC236}">
                    <a16:creationId xmlns:a16="http://schemas.microsoft.com/office/drawing/2014/main" id="{C33D7FE6-37D3-E559-17F5-B04BCAA584C0}"/>
                  </a:ext>
                </a:extLst>
              </p:cNvPr>
              <p:cNvSpPr/>
              <p:nvPr/>
            </p:nvSpPr>
            <p:spPr>
              <a:xfrm flipH="1">
                <a:off x="-4611324" y="172615"/>
                <a:ext cx="402284" cy="98628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17922"/>
                    </a:lnTo>
                    <a:lnTo>
                      <a:pt x="0" y="0"/>
                    </a:lnTo>
                    <a:lnTo>
                      <a:pt x="21600" y="3733"/>
                    </a:lnTo>
                    <a:lnTo>
                      <a:pt x="21600" y="21600"/>
                    </a:lnTo>
                    <a:close/>
                  </a:path>
                </a:pathLst>
              </a:custGeom>
              <a:grpFill/>
              <a:ln w="12700" cap="flat">
                <a:noFill/>
                <a:miter lim="400000"/>
              </a:ln>
              <a:effectLst/>
            </p:spPr>
            <p:txBody>
              <a:bodyPr wrap="square" lIns="45719" tIns="45719" rIns="45719" bIns="45719" numCol="1" anchor="ctr">
                <a:noAutofit/>
              </a:bodyPr>
              <a:lstStyle/>
              <a:p>
                <a:pPr algn="ctr"/>
                <a:r>
                  <a:rPr lang="en-US" sz="3200" b="1" dirty="0">
                    <a:solidFill>
                      <a:srgbClr val="FFFFFF"/>
                    </a:solidFill>
                    <a:ea typeface="Helvetica"/>
                    <a:cs typeface="Helvetica"/>
                    <a:sym typeface="Helvetica"/>
                  </a:rPr>
                  <a:t>2</a:t>
                </a:r>
              </a:p>
            </p:txBody>
          </p:sp>
          <p:sp>
            <p:nvSpPr>
              <p:cNvPr id="26" name="Shape 715">
                <a:extLst>
                  <a:ext uri="{FF2B5EF4-FFF2-40B4-BE49-F238E27FC236}">
                    <a16:creationId xmlns:a16="http://schemas.microsoft.com/office/drawing/2014/main" id="{772FF369-AA20-2ED8-DC95-DE56C7A72088}"/>
                  </a:ext>
                </a:extLst>
              </p:cNvPr>
              <p:cNvSpPr/>
              <p:nvPr/>
            </p:nvSpPr>
            <p:spPr>
              <a:xfrm flipH="1">
                <a:off x="-5025406" y="5938"/>
                <a:ext cx="804566" cy="337116"/>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0" y="10680"/>
                    </a:lnTo>
                    <a:lnTo>
                      <a:pt x="10800" y="0"/>
                    </a:lnTo>
                    <a:lnTo>
                      <a:pt x="21600" y="10680"/>
                    </a:lnTo>
                    <a:lnTo>
                      <a:pt x="10800" y="21600"/>
                    </a:lnTo>
                    <a:close/>
                  </a:path>
                </a:pathLst>
              </a:custGeom>
              <a:grpFill/>
              <a:ln w="9525" cap="flat">
                <a:noFill/>
                <a:prstDash val="solid"/>
                <a:bevel/>
              </a:ln>
              <a:effectLst/>
            </p:spPr>
            <p:txBody>
              <a:bodyPr wrap="square" lIns="45719" tIns="45719" rIns="45719" bIns="45719" numCol="1" anchor="t">
                <a:noAutofit/>
              </a:bodyPr>
              <a:lstStyle/>
              <a:p>
                <a:endParaRPr dirty="0"/>
              </a:p>
            </p:txBody>
          </p:sp>
        </p:grpSp>
      </p:grpSp>
      <p:grpSp>
        <p:nvGrpSpPr>
          <p:cNvPr id="3" name="Group 19">
            <a:extLst>
              <a:ext uri="{FF2B5EF4-FFF2-40B4-BE49-F238E27FC236}">
                <a16:creationId xmlns:a16="http://schemas.microsoft.com/office/drawing/2014/main" id="{3F53EDC8-A7AA-AE5F-017E-E3215605DAE8}"/>
              </a:ext>
            </a:extLst>
          </p:cNvPr>
          <p:cNvGrpSpPr/>
          <p:nvPr/>
        </p:nvGrpSpPr>
        <p:grpSpPr>
          <a:xfrm rot="5400000">
            <a:off x="17973859" y="6552044"/>
            <a:ext cx="2755230" cy="6538294"/>
            <a:chOff x="0" y="0"/>
            <a:chExt cx="3673639" cy="8708059"/>
          </a:xfrm>
        </p:grpSpPr>
        <p:grpSp>
          <p:nvGrpSpPr>
            <p:cNvPr id="27" name="Group 20">
              <a:extLst>
                <a:ext uri="{FF2B5EF4-FFF2-40B4-BE49-F238E27FC236}">
                  <a16:creationId xmlns:a16="http://schemas.microsoft.com/office/drawing/2014/main" id="{60990895-6422-2891-DBE9-594BAA822871}"/>
                </a:ext>
              </a:extLst>
            </p:cNvPr>
            <p:cNvGrpSpPr/>
            <p:nvPr/>
          </p:nvGrpSpPr>
          <p:grpSpPr>
            <a:xfrm rot="-5400000">
              <a:off x="-65231" y="4969189"/>
              <a:ext cx="3804101" cy="3673639"/>
              <a:chOff x="0" y="0"/>
              <a:chExt cx="5562879" cy="5372100"/>
            </a:xfrm>
          </p:grpSpPr>
          <p:sp>
            <p:nvSpPr>
              <p:cNvPr id="34" name="Freeform 21">
                <a:extLst>
                  <a:ext uri="{FF2B5EF4-FFF2-40B4-BE49-F238E27FC236}">
                    <a16:creationId xmlns:a16="http://schemas.microsoft.com/office/drawing/2014/main" id="{28B49AB9-33A4-49EE-903D-BDE7CF00574F}"/>
                  </a:ext>
                </a:extLst>
              </p:cNvPr>
              <p:cNvSpPr/>
              <p:nvPr/>
            </p:nvSpPr>
            <p:spPr>
              <a:xfrm>
                <a:off x="0"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3">
                  <a:lumMod val="75000"/>
                </a:schemeClr>
              </a:solidFill>
            </p:spPr>
          </p:sp>
        </p:grpSp>
        <p:grpSp>
          <p:nvGrpSpPr>
            <p:cNvPr id="28" name="Group 22">
              <a:extLst>
                <a:ext uri="{FF2B5EF4-FFF2-40B4-BE49-F238E27FC236}">
                  <a16:creationId xmlns:a16="http://schemas.microsoft.com/office/drawing/2014/main" id="{727C89EC-037D-BE76-9F26-968807D22E3B}"/>
                </a:ext>
              </a:extLst>
            </p:cNvPr>
            <p:cNvGrpSpPr/>
            <p:nvPr/>
          </p:nvGrpSpPr>
          <p:grpSpPr>
            <a:xfrm rot="-5400000">
              <a:off x="-65231" y="4969189"/>
              <a:ext cx="3804101" cy="3673639"/>
              <a:chOff x="0" y="0"/>
              <a:chExt cx="5562879" cy="5372100"/>
            </a:xfrm>
          </p:grpSpPr>
          <p:sp>
            <p:nvSpPr>
              <p:cNvPr id="33" name="Freeform 23">
                <a:extLst>
                  <a:ext uri="{FF2B5EF4-FFF2-40B4-BE49-F238E27FC236}">
                    <a16:creationId xmlns:a16="http://schemas.microsoft.com/office/drawing/2014/main" id="{26A1D429-25B3-D995-7579-669F76FE3CB7}"/>
                  </a:ext>
                </a:extLst>
              </p:cNvPr>
              <p:cNvSpPr/>
              <p:nvPr/>
            </p:nvSpPr>
            <p:spPr>
              <a:xfrm>
                <a:off x="0"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6">
                  <a:lumMod val="40000"/>
                  <a:lumOff val="60000"/>
                </a:schemeClr>
              </a:solidFill>
            </p:spPr>
          </p:sp>
        </p:grpSp>
        <p:grpSp>
          <p:nvGrpSpPr>
            <p:cNvPr id="29" name="Group 24">
              <a:extLst>
                <a:ext uri="{FF2B5EF4-FFF2-40B4-BE49-F238E27FC236}">
                  <a16:creationId xmlns:a16="http://schemas.microsoft.com/office/drawing/2014/main" id="{40444C74-B960-8BE3-0D75-77C4EDF08834}"/>
                </a:ext>
              </a:extLst>
            </p:cNvPr>
            <p:cNvGrpSpPr/>
            <p:nvPr/>
          </p:nvGrpSpPr>
          <p:grpSpPr>
            <a:xfrm rot="-5400000">
              <a:off x="-65231" y="2726287"/>
              <a:ext cx="3804101" cy="3673639"/>
              <a:chOff x="-252294" y="0"/>
              <a:chExt cx="5562879" cy="5372100"/>
            </a:xfrm>
          </p:grpSpPr>
          <p:sp>
            <p:nvSpPr>
              <p:cNvPr id="32" name="Freeform 25">
                <a:extLst>
                  <a:ext uri="{FF2B5EF4-FFF2-40B4-BE49-F238E27FC236}">
                    <a16:creationId xmlns:a16="http://schemas.microsoft.com/office/drawing/2014/main" id="{E9BE784F-8F14-7C63-E03B-D998B23D2493}"/>
                  </a:ext>
                </a:extLst>
              </p:cNvPr>
              <p:cNvSpPr/>
              <p:nvPr/>
            </p:nvSpPr>
            <p:spPr>
              <a:xfrm>
                <a:off x="-252294"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1">
                  <a:lumMod val="60000"/>
                  <a:lumOff val="40000"/>
                </a:schemeClr>
              </a:solidFill>
            </p:spPr>
          </p:sp>
        </p:grpSp>
        <p:grpSp>
          <p:nvGrpSpPr>
            <p:cNvPr id="30" name="Group 26">
              <a:extLst>
                <a:ext uri="{FF2B5EF4-FFF2-40B4-BE49-F238E27FC236}">
                  <a16:creationId xmlns:a16="http://schemas.microsoft.com/office/drawing/2014/main" id="{657D9928-EF38-4F56-8F37-8EE486A80293}"/>
                </a:ext>
              </a:extLst>
            </p:cNvPr>
            <p:cNvGrpSpPr/>
            <p:nvPr/>
          </p:nvGrpSpPr>
          <p:grpSpPr>
            <a:xfrm rot="-5400000">
              <a:off x="-65231" y="65231"/>
              <a:ext cx="3804101" cy="3673639"/>
              <a:chOff x="0" y="0"/>
              <a:chExt cx="5562879" cy="5372100"/>
            </a:xfrm>
          </p:grpSpPr>
          <p:sp>
            <p:nvSpPr>
              <p:cNvPr id="31" name="Freeform 27">
                <a:extLst>
                  <a:ext uri="{FF2B5EF4-FFF2-40B4-BE49-F238E27FC236}">
                    <a16:creationId xmlns:a16="http://schemas.microsoft.com/office/drawing/2014/main" id="{7E54E4A4-8650-3543-AC7E-6F603241AF75}"/>
                  </a:ext>
                </a:extLst>
              </p:cNvPr>
              <p:cNvSpPr/>
              <p:nvPr/>
            </p:nvSpPr>
            <p:spPr>
              <a:xfrm>
                <a:off x="0"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2"/>
              </a:solidFill>
            </p:spPr>
          </p:sp>
        </p:grpSp>
      </p:grpSp>
      <p:grpSp>
        <p:nvGrpSpPr>
          <p:cNvPr id="35" name="Group 19">
            <a:extLst>
              <a:ext uri="{FF2B5EF4-FFF2-40B4-BE49-F238E27FC236}">
                <a16:creationId xmlns:a16="http://schemas.microsoft.com/office/drawing/2014/main" id="{5B0D6F14-0305-6265-9880-25FBCA6C3174}"/>
              </a:ext>
            </a:extLst>
          </p:cNvPr>
          <p:cNvGrpSpPr/>
          <p:nvPr/>
        </p:nvGrpSpPr>
        <p:grpSpPr>
          <a:xfrm rot="5400000">
            <a:off x="12484771" y="1826150"/>
            <a:ext cx="6229350" cy="6538294"/>
            <a:chOff x="0" y="0"/>
            <a:chExt cx="3673639" cy="8708059"/>
          </a:xfrm>
        </p:grpSpPr>
        <p:grpSp>
          <p:nvGrpSpPr>
            <p:cNvPr id="36" name="Group 20">
              <a:extLst>
                <a:ext uri="{FF2B5EF4-FFF2-40B4-BE49-F238E27FC236}">
                  <a16:creationId xmlns:a16="http://schemas.microsoft.com/office/drawing/2014/main" id="{16D2BCFC-B100-0DDA-6614-AB340A53C7A7}"/>
                </a:ext>
              </a:extLst>
            </p:cNvPr>
            <p:cNvGrpSpPr/>
            <p:nvPr/>
          </p:nvGrpSpPr>
          <p:grpSpPr>
            <a:xfrm rot="-5400000">
              <a:off x="-65231" y="4969189"/>
              <a:ext cx="3804101" cy="3673639"/>
              <a:chOff x="0" y="0"/>
              <a:chExt cx="5562879" cy="5372100"/>
            </a:xfrm>
          </p:grpSpPr>
          <p:sp>
            <p:nvSpPr>
              <p:cNvPr id="43" name="Freeform 21">
                <a:extLst>
                  <a:ext uri="{FF2B5EF4-FFF2-40B4-BE49-F238E27FC236}">
                    <a16:creationId xmlns:a16="http://schemas.microsoft.com/office/drawing/2014/main" id="{93471765-63E7-95E3-AE25-663DF40F5D88}"/>
                  </a:ext>
                </a:extLst>
              </p:cNvPr>
              <p:cNvSpPr/>
              <p:nvPr/>
            </p:nvSpPr>
            <p:spPr>
              <a:xfrm>
                <a:off x="0"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3">
                  <a:lumMod val="75000"/>
                </a:schemeClr>
              </a:solidFill>
            </p:spPr>
          </p:sp>
        </p:grpSp>
        <p:grpSp>
          <p:nvGrpSpPr>
            <p:cNvPr id="37" name="Group 22">
              <a:extLst>
                <a:ext uri="{FF2B5EF4-FFF2-40B4-BE49-F238E27FC236}">
                  <a16:creationId xmlns:a16="http://schemas.microsoft.com/office/drawing/2014/main" id="{8E718B7F-4465-E046-C076-9A2E096DCF24}"/>
                </a:ext>
              </a:extLst>
            </p:cNvPr>
            <p:cNvGrpSpPr/>
            <p:nvPr/>
          </p:nvGrpSpPr>
          <p:grpSpPr>
            <a:xfrm rot="-5400000">
              <a:off x="-65231" y="4969189"/>
              <a:ext cx="3804101" cy="3673639"/>
              <a:chOff x="0" y="0"/>
              <a:chExt cx="5562879" cy="5372100"/>
            </a:xfrm>
          </p:grpSpPr>
          <p:sp>
            <p:nvSpPr>
              <p:cNvPr id="42" name="Freeform 23">
                <a:extLst>
                  <a:ext uri="{FF2B5EF4-FFF2-40B4-BE49-F238E27FC236}">
                    <a16:creationId xmlns:a16="http://schemas.microsoft.com/office/drawing/2014/main" id="{BAC4A013-25F8-5224-E6A1-BC8B4E743323}"/>
                  </a:ext>
                </a:extLst>
              </p:cNvPr>
              <p:cNvSpPr/>
              <p:nvPr/>
            </p:nvSpPr>
            <p:spPr>
              <a:xfrm>
                <a:off x="0"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6">
                  <a:lumMod val="40000"/>
                  <a:lumOff val="60000"/>
                </a:schemeClr>
              </a:solidFill>
            </p:spPr>
          </p:sp>
        </p:grpSp>
        <p:grpSp>
          <p:nvGrpSpPr>
            <p:cNvPr id="38" name="Group 24">
              <a:extLst>
                <a:ext uri="{FF2B5EF4-FFF2-40B4-BE49-F238E27FC236}">
                  <a16:creationId xmlns:a16="http://schemas.microsoft.com/office/drawing/2014/main" id="{937ED330-9B6B-28B5-D629-64DACA7D5E09}"/>
                </a:ext>
              </a:extLst>
            </p:cNvPr>
            <p:cNvGrpSpPr/>
            <p:nvPr/>
          </p:nvGrpSpPr>
          <p:grpSpPr>
            <a:xfrm rot="-5400000">
              <a:off x="-65231" y="2726287"/>
              <a:ext cx="3804101" cy="3673639"/>
              <a:chOff x="-252294" y="0"/>
              <a:chExt cx="5562879" cy="5372100"/>
            </a:xfrm>
          </p:grpSpPr>
          <p:sp>
            <p:nvSpPr>
              <p:cNvPr id="41" name="Freeform 25">
                <a:extLst>
                  <a:ext uri="{FF2B5EF4-FFF2-40B4-BE49-F238E27FC236}">
                    <a16:creationId xmlns:a16="http://schemas.microsoft.com/office/drawing/2014/main" id="{8B5182C6-527E-2479-CFD7-EBA31E7FB711}"/>
                  </a:ext>
                </a:extLst>
              </p:cNvPr>
              <p:cNvSpPr/>
              <p:nvPr/>
            </p:nvSpPr>
            <p:spPr>
              <a:xfrm>
                <a:off x="-252294"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1">
                  <a:lumMod val="60000"/>
                  <a:lumOff val="40000"/>
                </a:schemeClr>
              </a:solidFill>
            </p:spPr>
          </p:sp>
        </p:grpSp>
        <p:grpSp>
          <p:nvGrpSpPr>
            <p:cNvPr id="39" name="Group 26">
              <a:extLst>
                <a:ext uri="{FF2B5EF4-FFF2-40B4-BE49-F238E27FC236}">
                  <a16:creationId xmlns:a16="http://schemas.microsoft.com/office/drawing/2014/main" id="{F63CC069-04F6-C47A-E756-A8B1B5339860}"/>
                </a:ext>
              </a:extLst>
            </p:cNvPr>
            <p:cNvGrpSpPr/>
            <p:nvPr/>
          </p:nvGrpSpPr>
          <p:grpSpPr>
            <a:xfrm rot="-5400000">
              <a:off x="-65231" y="65231"/>
              <a:ext cx="3804101" cy="3673639"/>
              <a:chOff x="0" y="0"/>
              <a:chExt cx="5562879" cy="5372100"/>
            </a:xfrm>
          </p:grpSpPr>
          <p:sp>
            <p:nvSpPr>
              <p:cNvPr id="40" name="Freeform 27">
                <a:extLst>
                  <a:ext uri="{FF2B5EF4-FFF2-40B4-BE49-F238E27FC236}">
                    <a16:creationId xmlns:a16="http://schemas.microsoft.com/office/drawing/2014/main" id="{3F43B404-47FA-0E40-A64C-4DBB26A0EA97}"/>
                  </a:ext>
                </a:extLst>
              </p:cNvPr>
              <p:cNvSpPr/>
              <p:nvPr/>
            </p:nvSpPr>
            <p:spPr>
              <a:xfrm>
                <a:off x="0" y="0"/>
                <a:ext cx="5562879" cy="5372100"/>
              </a:xfrm>
              <a:custGeom>
                <a:avLst/>
                <a:gdLst/>
                <a:ahLst/>
                <a:cxnLst/>
                <a:rect l="l" t="t" r="r" b="b"/>
                <a:pathLst>
                  <a:path w="5562879" h="5372100">
                    <a:moveTo>
                      <a:pt x="4012209" y="0"/>
                    </a:moveTo>
                    <a:lnTo>
                      <a:pt x="1550670" y="0"/>
                    </a:lnTo>
                    <a:lnTo>
                      <a:pt x="0" y="2686050"/>
                    </a:lnTo>
                    <a:lnTo>
                      <a:pt x="1550670" y="5372100"/>
                    </a:lnTo>
                    <a:lnTo>
                      <a:pt x="4012209" y="5372100"/>
                    </a:lnTo>
                    <a:lnTo>
                      <a:pt x="5562879" y="2686050"/>
                    </a:lnTo>
                    <a:lnTo>
                      <a:pt x="4012209" y="0"/>
                    </a:lnTo>
                    <a:close/>
                  </a:path>
                </a:pathLst>
              </a:custGeom>
              <a:solidFill>
                <a:schemeClr val="accent2"/>
              </a:solidFill>
            </p:spPr>
          </p:sp>
        </p:grpSp>
      </p:grpSp>
    </p:spTree>
    <p:extLst>
      <p:ext uri="{BB962C8B-B14F-4D97-AF65-F5344CB8AC3E}">
        <p14:creationId xmlns:p14="http://schemas.microsoft.com/office/powerpoint/2010/main" val="4127214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See the source image">
            <a:extLst>
              <a:ext uri="{FF2B5EF4-FFF2-40B4-BE49-F238E27FC236}">
                <a16:creationId xmlns:a16="http://schemas.microsoft.com/office/drawing/2014/main" id="{9BEE2484-997A-F187-75AE-413000653A5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16"/>
          <a:stretch/>
        </p:blipFill>
        <p:spPr bwMode="auto">
          <a:xfrm>
            <a:off x="20" y="10"/>
            <a:ext cx="18287980" cy="10286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6042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descr="Une image contenant bleu, matériel&#10;&#10;Description générée automatiquement">
            <a:extLst>
              <a:ext uri="{FF2B5EF4-FFF2-40B4-BE49-F238E27FC236}">
                <a16:creationId xmlns:a16="http://schemas.microsoft.com/office/drawing/2014/main" id="{E42DC139-F5A8-EA6B-F10B-F73994E374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159"/>
            <a:ext cx="18288000" cy="13046926"/>
          </a:xfrm>
          <a:prstGeom prst="rect">
            <a:avLst/>
          </a:prstGeom>
        </p:spPr>
      </p:pic>
    </p:spTree>
    <p:extLst>
      <p:ext uri="{BB962C8B-B14F-4D97-AF65-F5344CB8AC3E}">
        <p14:creationId xmlns:p14="http://schemas.microsoft.com/office/powerpoint/2010/main" val="15207639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See the source image">
            <a:extLst>
              <a:ext uri="{FF2B5EF4-FFF2-40B4-BE49-F238E27FC236}">
                <a16:creationId xmlns:a16="http://schemas.microsoft.com/office/drawing/2014/main" id="{F65035D3-8244-700B-A89B-10BC1D183EC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16"/>
          <a:stretch/>
        </p:blipFill>
        <p:spPr bwMode="auto">
          <a:xfrm>
            <a:off x="20" y="10"/>
            <a:ext cx="18287980" cy="10286990"/>
          </a:xfrm>
          <a:prstGeom prst="rect">
            <a:avLst/>
          </a:prstGeom>
          <a:noFill/>
          <a:extLst>
            <a:ext uri="{909E8E84-426E-40DD-AFC4-6F175D3DCCD1}">
              <a14:hiddenFill xmlns:a14="http://schemas.microsoft.com/office/drawing/2010/main">
                <a:solidFill>
                  <a:srgbClr val="FFFFFF"/>
                </a:solidFill>
              </a14:hiddenFill>
            </a:ext>
          </a:extLst>
        </p:spPr>
      </p:pic>
      <p:sp>
        <p:nvSpPr>
          <p:cNvPr id="2" name="Ellipse 1">
            <a:extLst>
              <a:ext uri="{FF2B5EF4-FFF2-40B4-BE49-F238E27FC236}">
                <a16:creationId xmlns:a16="http://schemas.microsoft.com/office/drawing/2014/main" id="{062879D7-6AA3-F90D-B4AA-88965B12390B}"/>
              </a:ext>
            </a:extLst>
          </p:cNvPr>
          <p:cNvSpPr/>
          <p:nvPr/>
        </p:nvSpPr>
        <p:spPr>
          <a:xfrm>
            <a:off x="3714750" y="0"/>
            <a:ext cx="10610850" cy="10312390"/>
          </a:xfrm>
          <a:prstGeom prst="ellipse">
            <a:avLst/>
          </a:prstGeom>
          <a:solidFill>
            <a:schemeClr val="accent2">
              <a:lumMod val="60000"/>
              <a:lumOff val="4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r-FR"/>
          </a:p>
        </p:txBody>
      </p:sp>
      <p:sp>
        <p:nvSpPr>
          <p:cNvPr id="3" name="Ellipse 2">
            <a:extLst>
              <a:ext uri="{FF2B5EF4-FFF2-40B4-BE49-F238E27FC236}">
                <a16:creationId xmlns:a16="http://schemas.microsoft.com/office/drawing/2014/main" id="{5E8B6C69-B024-C4ED-0EED-7576D1A00870}"/>
              </a:ext>
            </a:extLst>
          </p:cNvPr>
          <p:cNvSpPr/>
          <p:nvPr/>
        </p:nvSpPr>
        <p:spPr>
          <a:xfrm>
            <a:off x="4095419" y="395167"/>
            <a:ext cx="9747187" cy="9473020"/>
          </a:xfrm>
          <a:prstGeom prst="ellipse">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sp>
        <p:nvSpPr>
          <p:cNvPr id="4" name="Rectangle 33">
            <a:extLst>
              <a:ext uri="{FF2B5EF4-FFF2-40B4-BE49-F238E27FC236}">
                <a16:creationId xmlns:a16="http://schemas.microsoft.com/office/drawing/2014/main" id="{DFC525D2-0762-4D1C-77CC-7A5F8FC7D2F6}"/>
              </a:ext>
            </a:extLst>
          </p:cNvPr>
          <p:cNvSpPr>
            <a:spLocks noChangeArrowheads="1"/>
          </p:cNvSpPr>
          <p:nvPr/>
        </p:nvSpPr>
        <p:spPr bwMode="auto">
          <a:xfrm>
            <a:off x="6098924" y="4824792"/>
            <a:ext cx="5725004"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defTabSz="914400">
              <a:spcAft>
                <a:spcPts val="600"/>
              </a:spcAft>
            </a:pPr>
            <a:r>
              <a:rPr lang="fr-FR" sz="4000" b="1" dirty="0">
                <a:effectLst>
                  <a:outerShdw blurRad="38100" dist="38100" dir="2700000" algn="tl">
                    <a:srgbClr val="000000">
                      <a:alpha val="43137"/>
                    </a:srgbClr>
                  </a:outerShdw>
                </a:effectLst>
                <a:latin typeface="Segoe UI" pitchFamily="34" charset="0"/>
                <a:cs typeface="Segoe UI" pitchFamily="34" charset="0"/>
              </a:rPr>
              <a:t>MERCI DE VOTRE ATTENTION</a:t>
            </a:r>
          </a:p>
        </p:txBody>
      </p:sp>
      <p:cxnSp>
        <p:nvCxnSpPr>
          <p:cNvPr id="5" name="Connecteur droit 4">
            <a:extLst>
              <a:ext uri="{FF2B5EF4-FFF2-40B4-BE49-F238E27FC236}">
                <a16:creationId xmlns:a16="http://schemas.microsoft.com/office/drawing/2014/main" id="{2CC80A47-569C-6879-4FE6-667CDED980F1}"/>
              </a:ext>
            </a:extLst>
          </p:cNvPr>
          <p:cNvCxnSpPr/>
          <p:nvPr/>
        </p:nvCxnSpPr>
        <p:spPr>
          <a:xfrm>
            <a:off x="8193532" y="2895000"/>
            <a:ext cx="1556027" cy="0"/>
          </a:xfrm>
          <a:prstGeom prst="line">
            <a:avLst/>
          </a:prstGeom>
          <a:ln w="57150">
            <a:solidFill>
              <a:schemeClr val="accent2">
                <a:lumMod val="75000"/>
              </a:schemeClr>
            </a:solidFill>
          </a:ln>
          <a:effectLst>
            <a:glow rad="63500">
              <a:schemeClr val="accent2">
                <a:satMod val="175000"/>
                <a:alpha val="40000"/>
              </a:schemeClr>
            </a:glow>
          </a:effectLst>
        </p:spPr>
        <p:style>
          <a:lnRef idx="2">
            <a:schemeClr val="accent1"/>
          </a:lnRef>
          <a:fillRef idx="0">
            <a:schemeClr val="accent1"/>
          </a:fillRef>
          <a:effectRef idx="1">
            <a:schemeClr val="accent1"/>
          </a:effectRef>
          <a:fontRef idx="minor">
            <a:schemeClr val="tx1"/>
          </a:fontRef>
        </p:style>
      </p:cxnSp>
      <p:cxnSp>
        <p:nvCxnSpPr>
          <p:cNvPr id="6" name="Connecteur droit 5">
            <a:extLst>
              <a:ext uri="{FF2B5EF4-FFF2-40B4-BE49-F238E27FC236}">
                <a16:creationId xmlns:a16="http://schemas.microsoft.com/office/drawing/2014/main" id="{75FFED1C-DD2D-28B4-3BEB-A95A7DA77CF3}"/>
              </a:ext>
            </a:extLst>
          </p:cNvPr>
          <p:cNvCxnSpPr/>
          <p:nvPr/>
        </p:nvCxnSpPr>
        <p:spPr>
          <a:xfrm>
            <a:off x="8206232" y="2437800"/>
            <a:ext cx="1556027" cy="0"/>
          </a:xfrm>
          <a:prstGeom prst="line">
            <a:avLst/>
          </a:prstGeom>
          <a:ln w="57150">
            <a:solidFill>
              <a:schemeClr val="accent2">
                <a:lumMod val="75000"/>
              </a:schemeClr>
            </a:solidFill>
          </a:ln>
          <a:effectLst>
            <a:glow rad="63500">
              <a:schemeClr val="accent2">
                <a:satMod val="175000"/>
                <a:alpha val="40000"/>
              </a:schemeClr>
            </a:glow>
          </a:effectLst>
        </p:spPr>
        <p:style>
          <a:lnRef idx="2">
            <a:schemeClr val="accent1"/>
          </a:lnRef>
          <a:fillRef idx="0">
            <a:schemeClr val="accent1"/>
          </a:fillRef>
          <a:effectRef idx="1">
            <a:schemeClr val="accent1"/>
          </a:effectRef>
          <a:fontRef idx="minor">
            <a:schemeClr val="tx1"/>
          </a:fontRef>
        </p:style>
      </p:cxnSp>
      <p:cxnSp>
        <p:nvCxnSpPr>
          <p:cNvPr id="7" name="Connecteur droit 6">
            <a:extLst>
              <a:ext uri="{FF2B5EF4-FFF2-40B4-BE49-F238E27FC236}">
                <a16:creationId xmlns:a16="http://schemas.microsoft.com/office/drawing/2014/main" id="{C466FA32-0634-FE25-B720-EC9626CAFCCF}"/>
              </a:ext>
            </a:extLst>
          </p:cNvPr>
          <p:cNvCxnSpPr/>
          <p:nvPr/>
        </p:nvCxnSpPr>
        <p:spPr>
          <a:xfrm>
            <a:off x="8193532" y="3352200"/>
            <a:ext cx="1556027" cy="0"/>
          </a:xfrm>
          <a:prstGeom prst="line">
            <a:avLst/>
          </a:prstGeom>
          <a:ln w="57150">
            <a:solidFill>
              <a:schemeClr val="accent2">
                <a:lumMod val="75000"/>
              </a:schemeClr>
            </a:solidFill>
          </a:ln>
          <a:effectLst>
            <a:glow rad="63500">
              <a:schemeClr val="accent2">
                <a:satMod val="175000"/>
                <a:alpha val="40000"/>
              </a:schemeClr>
            </a:glow>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33223603"/>
      </p:ext>
    </p:extLst>
  </p:cSld>
  <p:clrMapOvr>
    <a:masterClrMapping/>
  </p:clrMapOvr>
</p:sld>
</file>

<file path=ppt/theme/theme1.xml><?xml version="1.0" encoding="utf-8"?>
<a:theme xmlns:a="http://schemas.openxmlformats.org/drawingml/2006/main" name="Thème1.png">
  <a:themeElements>
    <a:clrScheme name="Simple Light">
      <a:dk1>
        <a:srgbClr val="FFFFFF"/>
      </a:dk1>
      <a:lt1>
        <a:srgbClr val="EFEFEF"/>
      </a:lt1>
      <a:dk2>
        <a:srgbClr val="F1D4BA"/>
      </a:dk2>
      <a:lt2>
        <a:srgbClr val="DFC4AC"/>
      </a:lt2>
      <a:accent1>
        <a:srgbClr val="85C9D1"/>
      </a:accent1>
      <a:accent2>
        <a:srgbClr val="72A9B0"/>
      </a:accent2>
      <a:accent3>
        <a:srgbClr val="5596AC"/>
      </a:accent3>
      <a:accent4>
        <a:srgbClr val="232E44"/>
      </a:accent4>
      <a:accent5>
        <a:srgbClr val="D98A23"/>
      </a:accent5>
      <a:accent6>
        <a:srgbClr val="342524"/>
      </a:accent6>
      <a:hlink>
        <a:srgbClr val="232E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ème1.png" id="{BD692A5A-1041-47C6-815F-DDCE510A8924}" vid="{13B8CC7D-E5DF-4EE9-BD5E-0B2DDF1FA05B}"/>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B7BBE98651F7A43AC7BF2F06836443C" ma:contentTypeVersion="2" ma:contentTypeDescription="Crée un document." ma:contentTypeScope="" ma:versionID="88bde2091528620ef814652f0ce3af2d">
  <xsd:schema xmlns:xsd="http://www.w3.org/2001/XMLSchema" xmlns:xs="http://www.w3.org/2001/XMLSchema" xmlns:p="http://schemas.microsoft.com/office/2006/metadata/properties" xmlns:ns2="8103b6e4-b1cc-417b-af38-f980b3f4bdef" targetNamespace="http://schemas.microsoft.com/office/2006/metadata/properties" ma:root="true" ma:fieldsID="dc03a43f9d697b41154fd328002cef34" ns2:_="">
    <xsd:import namespace="8103b6e4-b1cc-417b-af38-f980b3f4bdef"/>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03b6e4-b1cc-417b-af38-f980b3f4bde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BB18C35-524E-4786-8815-96DD72CEDD3E}">
  <ds:schemaRefs>
    <ds:schemaRef ds:uri="http://schemas.microsoft.com/sharepoint/v3/contenttype/forms"/>
  </ds:schemaRefs>
</ds:datastoreItem>
</file>

<file path=customXml/itemProps2.xml><?xml version="1.0" encoding="utf-8"?>
<ds:datastoreItem xmlns:ds="http://schemas.openxmlformats.org/officeDocument/2006/customXml" ds:itemID="{B1FABBEA-E813-4B7F-BE0F-C8488549217F}">
  <ds:schemaRefs>
    <ds:schemaRef ds:uri="http://schemas.openxmlformats.org/package/2006/metadata/core-properties"/>
    <ds:schemaRef ds:uri="http://schemas.microsoft.com/office/infopath/2007/PartnerControls"/>
    <ds:schemaRef ds:uri="http://purl.org/dc/dcmitype/"/>
    <ds:schemaRef ds:uri="http://purl.org/dc/terms/"/>
    <ds:schemaRef ds:uri="http://schemas.microsoft.com/office/2006/documentManagement/types"/>
    <ds:schemaRef ds:uri="http://purl.org/dc/elements/1.1/"/>
    <ds:schemaRef ds:uri="http://www.w3.org/XML/1998/namespace"/>
    <ds:schemaRef ds:uri="8103b6e4-b1cc-417b-af38-f980b3f4bdef"/>
    <ds:schemaRef ds:uri="http://schemas.microsoft.com/office/2006/metadata/properties"/>
  </ds:schemaRefs>
</ds:datastoreItem>
</file>

<file path=customXml/itemProps3.xml><?xml version="1.0" encoding="utf-8"?>
<ds:datastoreItem xmlns:ds="http://schemas.openxmlformats.org/officeDocument/2006/customXml" ds:itemID="{E81B3354-8BF7-487F-9EDC-C756CE56F4AB}">
  <ds:schemaRefs>
    <ds:schemaRef ds:uri="8103b6e4-b1cc-417b-af38-f980b3f4bde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Thème1.png</Template>
  <TotalTime>7477</TotalTime>
  <Words>584</Words>
  <Application>Microsoft Office PowerPoint</Application>
  <PresentationFormat>Personnalisé</PresentationFormat>
  <Paragraphs>74</Paragraphs>
  <Slides>13</Slides>
  <Notes>3</Notes>
  <HiddenSlides>0</HiddenSlides>
  <MMClips>0</MMClips>
  <ScaleCrop>false</ScaleCrop>
  <HeadingPairs>
    <vt:vector size="6" baseType="variant">
      <vt:variant>
        <vt:lpstr>Polices utilisées</vt:lpstr>
      </vt:variant>
      <vt:variant>
        <vt:i4>18</vt:i4>
      </vt:variant>
      <vt:variant>
        <vt:lpstr>Thème</vt:lpstr>
      </vt:variant>
      <vt:variant>
        <vt:i4>2</vt:i4>
      </vt:variant>
      <vt:variant>
        <vt:lpstr>Titres des diapositives</vt:lpstr>
      </vt:variant>
      <vt:variant>
        <vt:i4>13</vt:i4>
      </vt:variant>
    </vt:vector>
  </HeadingPairs>
  <TitlesOfParts>
    <vt:vector size="33" baseType="lpstr">
      <vt:lpstr>Arial</vt:lpstr>
      <vt:lpstr>Tw Cen MT</vt:lpstr>
      <vt:lpstr>Lato</vt:lpstr>
      <vt:lpstr>Anaheim</vt:lpstr>
      <vt:lpstr>Cabin</vt:lpstr>
      <vt:lpstr>Proxima Nova Semibold</vt:lpstr>
      <vt:lpstr>Georgia Pro Light</vt:lpstr>
      <vt:lpstr>Proxima Nova</vt:lpstr>
      <vt:lpstr>Calibri</vt:lpstr>
      <vt:lpstr>Georgia</vt:lpstr>
      <vt:lpstr>Segoe UI</vt:lpstr>
      <vt:lpstr>Roboto Condensed Light</vt:lpstr>
      <vt:lpstr>Alegreya Sans SC</vt:lpstr>
      <vt:lpstr>Fira Sans Medium Bold</vt:lpstr>
      <vt:lpstr>Nanum Gothic</vt:lpstr>
      <vt:lpstr>Georgia Pro Cond</vt:lpstr>
      <vt:lpstr>Roboto Condensed</vt:lpstr>
      <vt:lpstr>Söhne</vt:lpstr>
      <vt:lpstr>Thème1.png</vt:lpstr>
      <vt:lpstr>Slidesgo Final Pages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Professionnelle pour Entreprise Rétrospective Projet Décontracté Bleu et Violet</dc:title>
  <dc:creator>hp</dc:creator>
  <cp:lastModifiedBy>Khaoula Aroui</cp:lastModifiedBy>
  <cp:revision>101</cp:revision>
  <dcterms:created xsi:type="dcterms:W3CDTF">2006-08-16T00:00:00Z</dcterms:created>
  <dcterms:modified xsi:type="dcterms:W3CDTF">2023-02-15T00:05:15Z</dcterms:modified>
  <dc:identifier>DAFPnQs-fz8</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0x0101000B7BBE98651F7A43AC7BF2F06836443C</vt:lpwstr>
  </property>
</Properties>
</file>

<file path=docProps/thumbnail.jpeg>
</file>